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C166E-3E4C-48BE-85C7-9678E09902C6}" v="3" dt="2022-09-01T03:48:26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urphy" userId="01643b1712e094e1" providerId="LiveId" clId="{B76C166E-3E4C-48BE-85C7-9678E09902C6}"/>
    <pc:docChg chg="undo redo custSel modSld">
      <pc:chgData name="Peter Murphy" userId="01643b1712e094e1" providerId="LiveId" clId="{B76C166E-3E4C-48BE-85C7-9678E09902C6}" dt="2022-09-01T03:55:27.497" v="313" actId="693"/>
      <pc:docMkLst>
        <pc:docMk/>
      </pc:docMkLst>
      <pc:sldChg chg="addSp delSp modSp mod">
        <pc:chgData name="Peter Murphy" userId="01643b1712e094e1" providerId="LiveId" clId="{B76C166E-3E4C-48BE-85C7-9678E09902C6}" dt="2022-09-01T03:55:27.497" v="313" actId="693"/>
        <pc:sldMkLst>
          <pc:docMk/>
          <pc:sldMk cId="3407763651" sldId="256"/>
        </pc:sldMkLst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18" creationId="{148E8E99-2C0D-3A95-0AB7-BEE5CA4B35BE}"/>
          </ac:spMkLst>
        </pc:spChg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20" creationId="{45D29E86-C237-2565-5F56-EC94604B8D48}"/>
          </ac:spMkLst>
        </pc:spChg>
        <pc:spChg chg="mod topLvl">
          <ac:chgData name="Peter Murphy" userId="01643b1712e094e1" providerId="LiveId" clId="{B76C166E-3E4C-48BE-85C7-9678E09902C6}" dt="2022-09-01T03:45:25.599" v="165" actId="20577"/>
          <ac:spMkLst>
            <pc:docMk/>
            <pc:sldMk cId="3407763651" sldId="256"/>
            <ac:spMk id="24" creationId="{3E048FB2-D68E-A30B-5BE6-9954C6A0C32D}"/>
          </ac:spMkLst>
        </pc:spChg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26" creationId="{46B65D1E-3BAB-755C-A841-D6E849D37D04}"/>
          </ac:spMkLst>
        </pc:spChg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28" creationId="{A714A95E-928F-13C6-24B6-3F8A36FBF36D}"/>
          </ac:spMkLst>
        </pc:spChg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30" creationId="{24D5B378-F21B-BF0A-7191-13C19A625B6C}"/>
          </ac:spMkLst>
        </pc:spChg>
        <pc:spChg chg="mod">
          <ac:chgData name="Peter Murphy" userId="01643b1712e094e1" providerId="LiveId" clId="{B76C166E-3E4C-48BE-85C7-9678E09902C6}" dt="2022-09-01T02:55:08.220" v="75" actId="1036"/>
          <ac:spMkLst>
            <pc:docMk/>
            <pc:sldMk cId="3407763651" sldId="256"/>
            <ac:spMk id="31" creationId="{4440506A-6EAB-04A5-412F-4188B38983BC}"/>
          </ac:spMkLst>
        </pc:spChg>
        <pc:spChg chg="mod">
          <ac:chgData name="Peter Murphy" userId="01643b1712e094e1" providerId="LiveId" clId="{B76C166E-3E4C-48BE-85C7-9678E09902C6}" dt="2022-09-01T03:36:20.658" v="161" actId="688"/>
          <ac:spMkLst>
            <pc:docMk/>
            <pc:sldMk cId="3407763651" sldId="256"/>
            <ac:spMk id="32" creationId="{2066BC43-F5DD-4CA3-6278-C880DB11970E}"/>
          </ac:spMkLst>
        </pc:spChg>
        <pc:spChg chg="mod">
          <ac:chgData name="Peter Murphy" userId="01643b1712e094e1" providerId="LiveId" clId="{B76C166E-3E4C-48BE-85C7-9678E09902C6}" dt="2022-09-01T02:55:29.726" v="80" actId="1076"/>
          <ac:spMkLst>
            <pc:docMk/>
            <pc:sldMk cId="3407763651" sldId="256"/>
            <ac:spMk id="33" creationId="{A0859C7C-DBA2-4659-9845-5D86B4B5CF3C}"/>
          </ac:spMkLst>
        </pc:spChg>
        <pc:spChg chg="mod">
          <ac:chgData name="Peter Murphy" userId="01643b1712e094e1" providerId="LiveId" clId="{B76C166E-3E4C-48BE-85C7-9678E09902C6}" dt="2022-09-01T02:55:08.220" v="75" actId="1036"/>
          <ac:spMkLst>
            <pc:docMk/>
            <pc:sldMk cId="3407763651" sldId="256"/>
            <ac:spMk id="34" creationId="{B9DBDAA1-B35A-6418-0326-87AFC8EBD1A9}"/>
          </ac:spMkLst>
        </pc:spChg>
        <pc:spChg chg="mod">
          <ac:chgData name="Peter Murphy" userId="01643b1712e094e1" providerId="LiveId" clId="{B76C166E-3E4C-48BE-85C7-9678E09902C6}" dt="2022-09-01T02:55:08.220" v="75" actId="1036"/>
          <ac:spMkLst>
            <pc:docMk/>
            <pc:sldMk cId="3407763651" sldId="256"/>
            <ac:spMk id="36" creationId="{9B3AFA9F-6BC7-7327-1AEF-E05CB56D73AA}"/>
          </ac:spMkLst>
        </pc:spChg>
        <pc:spChg chg="del">
          <ac:chgData name="Peter Murphy" userId="01643b1712e094e1" providerId="LiveId" clId="{B76C166E-3E4C-48BE-85C7-9678E09902C6}" dt="2022-09-01T02:49:40.020" v="6" actId="478"/>
          <ac:spMkLst>
            <pc:docMk/>
            <pc:sldMk cId="3407763651" sldId="256"/>
            <ac:spMk id="41" creationId="{0C76705C-DD08-E515-C5F8-3B93D90E6482}"/>
          </ac:spMkLst>
        </pc:spChg>
        <pc:spChg chg="mo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43" creationId="{6D19F481-7BC8-2B4D-EF7B-A34B7AC644C8}"/>
          </ac:spMkLst>
        </pc:spChg>
        <pc:spChg chg="mod topLvl">
          <ac:chgData name="Peter Murphy" userId="01643b1712e094e1" providerId="LiveId" clId="{B76C166E-3E4C-48BE-85C7-9678E09902C6}" dt="2022-09-01T03:52:33.636" v="305" actId="20577"/>
          <ac:spMkLst>
            <pc:docMk/>
            <pc:sldMk cId="3407763651" sldId="256"/>
            <ac:spMk id="45" creationId="{41752984-0A21-51F1-585F-7EE832564CC2}"/>
          </ac:spMkLst>
        </pc:spChg>
        <pc:spChg chg="add mod ord topLvl">
          <ac:chgData name="Peter Murphy" userId="01643b1712e094e1" providerId="LiveId" clId="{B76C166E-3E4C-48BE-85C7-9678E09902C6}" dt="2022-09-01T02:55:23.426" v="76" actId="165"/>
          <ac:spMkLst>
            <pc:docMk/>
            <pc:sldMk cId="3407763651" sldId="256"/>
            <ac:spMk id="46" creationId="{1B27C635-E010-36F6-2368-003FFD4DD0C1}"/>
          </ac:spMkLst>
        </pc:spChg>
        <pc:spChg chg="add mod">
          <ac:chgData name="Peter Murphy" userId="01643b1712e094e1" providerId="LiveId" clId="{B76C166E-3E4C-48BE-85C7-9678E09902C6}" dt="2022-09-01T03:54:27.344" v="311" actId="14100"/>
          <ac:spMkLst>
            <pc:docMk/>
            <pc:sldMk cId="3407763651" sldId="256"/>
            <ac:spMk id="49" creationId="{81A50068-60AE-E6E8-AB84-52BC3CFFE1EA}"/>
          </ac:spMkLst>
        </pc:spChg>
        <pc:grpChg chg="add del mod">
          <ac:chgData name="Peter Murphy" userId="01643b1712e094e1" providerId="LiveId" clId="{B76C166E-3E4C-48BE-85C7-9678E09902C6}" dt="2022-09-01T02:55:23.426" v="76" actId="165"/>
          <ac:grpSpMkLst>
            <pc:docMk/>
            <pc:sldMk cId="3407763651" sldId="256"/>
            <ac:grpSpMk id="47" creationId="{169DBE62-2F64-24AE-406F-5508B7ACF901}"/>
          </ac:grpSpMkLst>
        </pc:grpChg>
        <pc:picChg chg="add mod">
          <ac:chgData name="Peter Murphy" userId="01643b1712e094e1" providerId="LiveId" clId="{B76C166E-3E4C-48BE-85C7-9678E09902C6}" dt="2022-09-01T03:48:37.423" v="202" actId="1076"/>
          <ac:picMkLst>
            <pc:docMk/>
            <pc:sldMk cId="3407763651" sldId="256"/>
            <ac:picMk id="51" creationId="{CD76310B-614D-9BFF-5C7C-A4C3A5750221}"/>
          </ac:picMkLst>
        </pc:picChg>
        <pc:cxnChg chg="mod topLvl">
          <ac:chgData name="Peter Murphy" userId="01643b1712e094e1" providerId="LiveId" clId="{B76C166E-3E4C-48BE-85C7-9678E09902C6}" dt="2022-09-01T03:55:27.497" v="313" actId="693"/>
          <ac:cxnSpMkLst>
            <pc:docMk/>
            <pc:sldMk cId="3407763651" sldId="256"/>
            <ac:cxnSpMk id="5" creationId="{648EC3C7-3AA3-F655-D941-B77B2AFC6CF3}"/>
          </ac:cxnSpMkLst>
        </pc:cxnChg>
        <pc:cxnChg chg="mod topLvl">
          <ac:chgData name="Peter Murphy" userId="01643b1712e094e1" providerId="LiveId" clId="{B76C166E-3E4C-48BE-85C7-9678E09902C6}" dt="2022-09-01T03:55:27.497" v="313" actId="693"/>
          <ac:cxnSpMkLst>
            <pc:docMk/>
            <pc:sldMk cId="3407763651" sldId="256"/>
            <ac:cxnSpMk id="6" creationId="{11F6DEA9-0EB5-D5AB-638F-5A0675142ABA}"/>
          </ac:cxnSpMkLst>
        </pc:cxnChg>
        <pc:cxnChg chg="mod topLvl">
          <ac:chgData name="Peter Murphy" userId="01643b1712e094e1" providerId="LiveId" clId="{B76C166E-3E4C-48BE-85C7-9678E09902C6}" dt="2022-09-01T03:55:27.497" v="313" actId="693"/>
          <ac:cxnSpMkLst>
            <pc:docMk/>
            <pc:sldMk cId="3407763651" sldId="256"/>
            <ac:cxnSpMk id="11" creationId="{8AED0654-1BCA-86A9-66FD-DE78198255E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962F6-4B18-AAFC-D17D-B2897659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AD501-C1D3-5DB7-4C3A-25253A87B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8029E-837D-9DFF-4B97-F7921A6C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A280B-ABA8-F977-0F6E-33823920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D4DA3-2DE4-4763-1B96-951A59A6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55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DDB1-79A9-9AC4-F0B2-C635E339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690C5-6EA6-58DA-EFE9-D9BFFEAF4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0C90-01F0-BABF-95D3-84A987D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2FDF7-9082-8792-AF6F-5F05C312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DB858-A803-8FE3-C851-7A477691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5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65115-DBD1-5CDD-106B-F44E32D13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8A27C-FB36-6BD4-1C43-9460CAFFD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75C78-D323-B0A9-4432-78B6CE7C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25EE4-8068-7B12-A5C6-E04BF0A09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EF34-F219-B761-7445-03364300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9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25D8-BB4C-4EC5-F517-842864D0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5C17-A4A3-9833-C1F7-1C8D044A3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59AF-0C04-8544-1920-3D55116C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81EBC-FF7F-A6CA-168B-4977F4D1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1EBC4-AF76-C048-2709-E3C0E2CB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67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D899-144C-7117-5580-9F56E8B7E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EFEB-032C-EBB5-7925-302A185F1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12466-FD16-04B0-0989-E6D76E8C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C2571-50E0-3DBA-57C6-F89FE93C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74A44-E31F-1410-D873-16F1BF8B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513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2AD0-B8AC-A642-AFD9-F6236755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C51B4-0664-643E-7842-A08A38F98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E2C4D-2D30-8E62-5E29-066375EDF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E7541-BF69-0B20-774B-BEF2C5CF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876C3-6941-5305-7C58-155FC1D0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9A343-62DE-5773-675D-CBAC4EB4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7258-B707-CEDE-C423-7678601C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A695D-C97F-1B0A-FF02-7770B0A5E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CB7A6-FD07-03E0-B4C8-6A05DD2C1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31726-4CEC-F29C-E6F0-99ED898E8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2711F-5EAC-4E91-45E0-EBDB74535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9C90B5-B772-4E8E-FE63-E5343A54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47F74-9E8C-9256-3039-3E564C92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71B36-5EEF-C844-AB0F-057C1F7E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1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433A6-8BCE-A0E3-FAEE-5E544EB9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D3530-4C57-6811-0510-FA0A6110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7ACA9-75CF-4E2E-ADE9-1F207A21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EB3FE-2734-E4B9-BACA-576A60CD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06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CC8BD-A892-178E-0A8E-03C3F83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FD91C-1D38-D777-A54F-04ED8297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FF72-AC5A-2C6F-9B6F-A57F0F1A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19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13078-2E01-05F6-F383-F3CA2E0E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7E331-B246-AA2D-E524-E94C8DB0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3F1AD-88B1-CB91-DD88-E280A9FED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A5798-8BE1-0DAE-D169-1D6EFA7C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2A111-A6DF-F0E2-AC6A-7B1D8521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7473B-AB2C-3C4B-0A16-3CEC944A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939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FCA1-5472-DAC3-2A7A-3A969243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E2BA6-0506-3FD7-7658-F2203CD7C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B35D3-CC3A-7F1F-6522-ED035D66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37BBB-EAC9-125F-0C34-F1995918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14D20-181A-B1FD-2E52-B19EB88A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EE80-DD2D-B89F-7C6D-04F8EC3C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23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64F881-4ABA-3B0C-DD32-00E42E30F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185CB-13E7-35CF-60FA-B3C80892A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11C54-215A-118B-F403-B73F77B70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BA211-F336-4E96-8088-FF2AE10E8F6D}" type="datetimeFigureOut">
              <a:rPr lang="en-AU" smtClean="0"/>
              <a:t>1/09/2022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C1DD-3FDA-D163-A0D6-3F817A0F5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0533A-0BA2-3D6C-49D4-978AC771C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9BC7-60EB-4EEA-B3FA-784D9B204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7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ross 30">
            <a:extLst>
              <a:ext uri="{FF2B5EF4-FFF2-40B4-BE49-F238E27FC236}">
                <a16:creationId xmlns:a16="http://schemas.microsoft.com/office/drawing/2014/main" id="{4440506A-6EAB-04A5-412F-4188B38983BC}"/>
              </a:ext>
            </a:extLst>
          </p:cNvPr>
          <p:cNvSpPr/>
          <p:nvPr/>
        </p:nvSpPr>
        <p:spPr>
          <a:xfrm rot="2765070">
            <a:off x="4559433" y="3435144"/>
            <a:ext cx="2350122" cy="2350122"/>
          </a:xfrm>
          <a:prstGeom prst="plus">
            <a:avLst>
              <a:gd name="adj" fmla="val 4305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2066BC43-F5DD-4CA3-6278-C880DB11970E}"/>
              </a:ext>
            </a:extLst>
          </p:cNvPr>
          <p:cNvSpPr/>
          <p:nvPr/>
        </p:nvSpPr>
        <p:spPr>
          <a:xfrm rot="20469078">
            <a:off x="4817690" y="896013"/>
            <a:ext cx="1763018" cy="1900792"/>
          </a:xfrm>
          <a:prstGeom prst="fram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A0859C7C-DBA2-4659-9845-5D86B4B5CF3C}"/>
              </a:ext>
            </a:extLst>
          </p:cNvPr>
          <p:cNvSpPr/>
          <p:nvPr/>
        </p:nvSpPr>
        <p:spPr>
          <a:xfrm>
            <a:off x="7895998" y="669434"/>
            <a:ext cx="2250111" cy="2250111"/>
          </a:xfrm>
          <a:prstGeom prst="donut">
            <a:avLst>
              <a:gd name="adj" fmla="val 110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9DBDAA1-B35A-6418-0326-87AFC8EBD1A9}"/>
              </a:ext>
            </a:extLst>
          </p:cNvPr>
          <p:cNvSpPr/>
          <p:nvPr/>
        </p:nvSpPr>
        <p:spPr>
          <a:xfrm rot="5400000">
            <a:off x="8071051" y="3609609"/>
            <a:ext cx="2295769" cy="2001193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B3AFA9F-6BC7-7327-1AEF-E05CB56D73AA}"/>
              </a:ext>
            </a:extLst>
          </p:cNvPr>
          <p:cNvSpPr/>
          <p:nvPr/>
        </p:nvSpPr>
        <p:spPr>
          <a:xfrm rot="5400000">
            <a:off x="8303394" y="3938652"/>
            <a:ext cx="1562626" cy="132464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: Diagonal Corners Snipped 45">
            <a:extLst>
              <a:ext uri="{FF2B5EF4-FFF2-40B4-BE49-F238E27FC236}">
                <a16:creationId xmlns:a16="http://schemas.microsoft.com/office/drawing/2014/main" id="{1B27C635-E010-36F6-2368-003FFD4DD0C1}"/>
              </a:ext>
            </a:extLst>
          </p:cNvPr>
          <p:cNvSpPr/>
          <p:nvPr/>
        </p:nvSpPr>
        <p:spPr>
          <a:xfrm>
            <a:off x="246590" y="320421"/>
            <a:ext cx="2282565" cy="5896920"/>
          </a:xfrm>
          <a:prstGeom prst="snip2DiagRect">
            <a:avLst>
              <a:gd name="adj1" fmla="val 0"/>
              <a:gd name="adj2" fmla="val 107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8EC3C7-3AA3-F655-D941-B77B2AFC6CF3}"/>
              </a:ext>
            </a:extLst>
          </p:cNvPr>
          <p:cNvCxnSpPr>
            <a:cxnSpLocks/>
          </p:cNvCxnSpPr>
          <p:nvPr/>
        </p:nvCxnSpPr>
        <p:spPr>
          <a:xfrm>
            <a:off x="5722043" y="579754"/>
            <a:ext cx="0" cy="5372662"/>
          </a:xfrm>
          <a:prstGeom prst="line">
            <a:avLst/>
          </a:prstGeom>
          <a:ln>
            <a:solidFill>
              <a:schemeClr val="accent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F6DEA9-0EB5-D5AB-638F-5A0675142ABA}"/>
              </a:ext>
            </a:extLst>
          </p:cNvPr>
          <p:cNvCxnSpPr>
            <a:cxnSpLocks/>
          </p:cNvCxnSpPr>
          <p:nvPr/>
        </p:nvCxnSpPr>
        <p:spPr>
          <a:xfrm>
            <a:off x="9021054" y="541986"/>
            <a:ext cx="0" cy="5372662"/>
          </a:xfrm>
          <a:prstGeom prst="line">
            <a:avLst/>
          </a:prstGeom>
          <a:ln>
            <a:solidFill>
              <a:schemeClr val="accent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ED0654-1BCA-86A9-66FD-DE78198255E0}"/>
              </a:ext>
            </a:extLst>
          </p:cNvPr>
          <p:cNvCxnSpPr>
            <a:cxnSpLocks/>
          </p:cNvCxnSpPr>
          <p:nvPr/>
        </p:nvCxnSpPr>
        <p:spPr>
          <a:xfrm flipH="1">
            <a:off x="2837329" y="3190549"/>
            <a:ext cx="9022977" cy="16086"/>
          </a:xfrm>
          <a:prstGeom prst="line">
            <a:avLst/>
          </a:prstGeom>
          <a:ln>
            <a:solidFill>
              <a:schemeClr val="accent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8E8E99-2C0D-3A95-0AB7-BEE5CA4B35BE}"/>
              </a:ext>
            </a:extLst>
          </p:cNvPr>
          <p:cNvSpPr txBox="1"/>
          <p:nvPr/>
        </p:nvSpPr>
        <p:spPr>
          <a:xfrm>
            <a:off x="2817956" y="320422"/>
            <a:ext cx="1605429" cy="25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What if…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D29E86-C237-2565-5F56-EC94604B8D48}"/>
              </a:ext>
            </a:extLst>
          </p:cNvPr>
          <p:cNvSpPr txBox="1"/>
          <p:nvPr/>
        </p:nvSpPr>
        <p:spPr>
          <a:xfrm>
            <a:off x="5722043" y="320422"/>
            <a:ext cx="1605429" cy="25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Who for?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048FB2-D68E-A30B-5BE6-9954C6A0C32D}"/>
              </a:ext>
            </a:extLst>
          </p:cNvPr>
          <p:cNvSpPr txBox="1"/>
          <p:nvPr/>
        </p:nvSpPr>
        <p:spPr>
          <a:xfrm>
            <a:off x="9021054" y="282654"/>
            <a:ext cx="1605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What exists now?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B65D1E-3BAB-755C-A841-D6E849D37D04}"/>
              </a:ext>
            </a:extLst>
          </p:cNvPr>
          <p:cNvSpPr txBox="1"/>
          <p:nvPr/>
        </p:nvSpPr>
        <p:spPr>
          <a:xfrm>
            <a:off x="2817955" y="5906854"/>
            <a:ext cx="2282559" cy="25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What has already been imagined?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14A95E-928F-13C6-24B6-3F8A36FBF36D}"/>
              </a:ext>
            </a:extLst>
          </p:cNvPr>
          <p:cNvSpPr txBox="1"/>
          <p:nvPr/>
        </p:nvSpPr>
        <p:spPr>
          <a:xfrm>
            <a:off x="5699197" y="5958011"/>
            <a:ext cx="2519135" cy="25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What would be needed?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D5B378-F21B-BF0A-7191-13C19A625B6C}"/>
              </a:ext>
            </a:extLst>
          </p:cNvPr>
          <p:cNvSpPr txBox="1"/>
          <p:nvPr/>
        </p:nvSpPr>
        <p:spPr>
          <a:xfrm>
            <a:off x="9021061" y="5914648"/>
            <a:ext cx="1938184" cy="25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What could it look like?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19F481-7BC8-2B4D-EF7B-A34B7AC644C8}"/>
              </a:ext>
            </a:extLst>
          </p:cNvPr>
          <p:cNvSpPr txBox="1"/>
          <p:nvPr/>
        </p:nvSpPr>
        <p:spPr>
          <a:xfrm>
            <a:off x="321659" y="412319"/>
            <a:ext cx="2055685" cy="432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bg1"/>
                </a:solidFill>
              </a:rPr>
              <a:t>Speculative </a:t>
            </a:r>
            <a:r>
              <a:rPr lang="en-AU" sz="1200" b="1" dirty="0"/>
              <a:t>Design…</a:t>
            </a:r>
          </a:p>
          <a:p>
            <a:pPr algn="r"/>
            <a:r>
              <a:rPr lang="en-AU" sz="1200" b="1" dirty="0"/>
              <a:t>…Futures </a:t>
            </a:r>
            <a:r>
              <a:rPr lang="en-AU" sz="1200" b="1" dirty="0">
                <a:solidFill>
                  <a:schemeClr val="bg1"/>
                </a:solidFill>
              </a:rPr>
              <a:t>Thinking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752984-0A21-51F1-585F-7EE832564CC2}"/>
              </a:ext>
            </a:extLst>
          </p:cNvPr>
          <p:cNvSpPr txBox="1"/>
          <p:nvPr/>
        </p:nvSpPr>
        <p:spPr>
          <a:xfrm>
            <a:off x="346560" y="851115"/>
            <a:ext cx="2101367" cy="550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50" dirty="0">
                <a:solidFill>
                  <a:schemeClr val="bg1"/>
                </a:solidFill>
              </a:rPr>
              <a:t>This template can help you map out some of your thinking for your speculative design challenge.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In each space, you could undertake a brainstorm/mind map, collect useful images and/or sketch your ideas.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You should expect your thinking and ideas to develop and change as you consider new aspects of the design challenge.</a:t>
            </a:r>
          </a:p>
          <a:p>
            <a:pPr algn="ctr"/>
            <a:r>
              <a:rPr lang="en-AU" sz="950" dirty="0"/>
              <a:t>_____________________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Once you have formed a new concept you need to decide how to best communicate it to others. 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You could try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Draw a detailed sketch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Create a poster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Create a CAD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Build a prototype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Make a video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50" dirty="0">
                <a:solidFill>
                  <a:schemeClr val="bg1"/>
                </a:solidFill>
              </a:rPr>
              <a:t>Make a website</a:t>
            </a:r>
          </a:p>
          <a:p>
            <a:pPr algn="ctr"/>
            <a:r>
              <a:rPr lang="en-AU" sz="950" dirty="0"/>
              <a:t>_____________________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Consider how you will capture feedback from others.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What do they think the future will look like?</a:t>
            </a:r>
          </a:p>
          <a:p>
            <a:endParaRPr lang="en-AU" sz="950" dirty="0">
              <a:solidFill>
                <a:schemeClr val="bg1"/>
              </a:solidFill>
            </a:endParaRPr>
          </a:p>
          <a:p>
            <a:r>
              <a:rPr lang="en-AU" sz="950" dirty="0">
                <a:solidFill>
                  <a:schemeClr val="bg1"/>
                </a:solidFill>
              </a:rPr>
              <a:t>How could you make your preferred futures a reality?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5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50" dirty="0">
              <a:solidFill>
                <a:schemeClr val="bg1"/>
              </a:solidFill>
            </a:endParaRPr>
          </a:p>
        </p:txBody>
      </p:sp>
      <p:sp>
        <p:nvSpPr>
          <p:cNvPr id="49" name="Rectangle: Diagonal Corners Snipped 48">
            <a:extLst>
              <a:ext uri="{FF2B5EF4-FFF2-40B4-BE49-F238E27FC236}">
                <a16:creationId xmlns:a16="http://schemas.microsoft.com/office/drawing/2014/main" id="{81A50068-60AE-E6E8-AB84-52BC3CFFE1EA}"/>
              </a:ext>
            </a:extLst>
          </p:cNvPr>
          <p:cNvSpPr/>
          <p:nvPr/>
        </p:nvSpPr>
        <p:spPr>
          <a:xfrm>
            <a:off x="510992" y="6330537"/>
            <a:ext cx="9856688" cy="401412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>
                <a:solidFill>
                  <a:schemeClr val="tx1"/>
                </a:solidFill>
              </a:rPr>
              <a:t>Name:					School:				Year Level:</a:t>
            </a: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CD76310B-614D-9BFF-5C7C-A4C3A5750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902" y="6166185"/>
            <a:ext cx="1455898" cy="65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6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Murphy</dc:creator>
  <cp:lastModifiedBy>Peter Murphy</cp:lastModifiedBy>
  <cp:revision>1</cp:revision>
  <dcterms:created xsi:type="dcterms:W3CDTF">2022-09-01T02:12:34Z</dcterms:created>
  <dcterms:modified xsi:type="dcterms:W3CDTF">2022-09-01T03:55:36Z</dcterms:modified>
</cp:coreProperties>
</file>