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8" r:id="rId2"/>
    <p:sldId id="256" r:id="rId3"/>
    <p:sldId id="263" r:id="rId4"/>
    <p:sldId id="257" r:id="rId5"/>
    <p:sldId id="258" r:id="rId6"/>
    <p:sldId id="259" r:id="rId7"/>
    <p:sldId id="262" r:id="rId8"/>
    <p:sldId id="260" r:id="rId9"/>
    <p:sldId id="261" r:id="rId10"/>
    <p:sldId id="265" r:id="rId11"/>
    <p:sldId id="269" r:id="rId12"/>
    <p:sldId id="266" r:id="rId13"/>
    <p:sldId id="267"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69D8FF"/>
    <a:srgbClr val="F2BF4E"/>
    <a:srgbClr val="00668A"/>
    <a:srgbClr val="F0F0F0"/>
    <a:srgbClr val="C8D8F3"/>
    <a:srgbClr val="BFBFBF"/>
    <a:srgbClr val="0070C0"/>
    <a:srgbClr val="C9D8F3"/>
    <a:srgbClr val="B89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BDA32-A57A-4E78-ACAE-168C3FA1970B}" v="18" dt="2022-08-30T02:41:17.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1" d="100"/>
          <a:sy n="71" d="100"/>
        </p:scale>
        <p:origin x="4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Murphy" userId="01643b1712e094e1" providerId="LiveId" clId="{8F5BDA32-A57A-4E78-ACAE-168C3FA1970B}"/>
    <pc:docChg chg="undo custSel modSld">
      <pc:chgData name="Peter Murphy" userId="01643b1712e094e1" providerId="LiveId" clId="{8F5BDA32-A57A-4E78-ACAE-168C3FA1970B}" dt="2022-08-30T02:41:17.081" v="35" actId="164"/>
      <pc:docMkLst>
        <pc:docMk/>
      </pc:docMkLst>
      <pc:sldChg chg="addSp modSp mod">
        <pc:chgData name="Peter Murphy" userId="01643b1712e094e1" providerId="LiveId" clId="{8F5BDA32-A57A-4E78-ACAE-168C3FA1970B}" dt="2022-08-30T02:39:39.141" v="24" actId="1076"/>
        <pc:sldMkLst>
          <pc:docMk/>
          <pc:sldMk cId="2922780441" sldId="256"/>
        </pc:sldMkLst>
        <pc:spChg chg="mod">
          <ac:chgData name="Peter Murphy" userId="01643b1712e094e1" providerId="LiveId" clId="{8F5BDA32-A57A-4E78-ACAE-168C3FA1970B}" dt="2022-08-30T02:39:39.141" v="24" actId="1076"/>
          <ac:spMkLst>
            <pc:docMk/>
            <pc:sldMk cId="2922780441" sldId="256"/>
            <ac:spMk id="23" creationId="{EE778ECC-968D-C806-92C3-0CFAA5A99C6B}"/>
          </ac:spMkLst>
        </pc:spChg>
        <pc:spChg chg="mod">
          <ac:chgData name="Peter Murphy" userId="01643b1712e094e1" providerId="LiveId" clId="{8F5BDA32-A57A-4E78-ACAE-168C3FA1970B}" dt="2022-08-30T02:38:57.011" v="16" actId="164"/>
          <ac:spMkLst>
            <pc:docMk/>
            <pc:sldMk cId="2922780441" sldId="256"/>
            <ac:spMk id="30" creationId="{C48CDF62-0D40-1134-EDB4-26B7062EBF60}"/>
          </ac:spMkLst>
        </pc:spChg>
        <pc:spChg chg="mod">
          <ac:chgData name="Peter Murphy" userId="01643b1712e094e1" providerId="LiveId" clId="{8F5BDA32-A57A-4E78-ACAE-168C3FA1970B}" dt="2022-08-30T02:38:57.011" v="16" actId="164"/>
          <ac:spMkLst>
            <pc:docMk/>
            <pc:sldMk cId="2922780441" sldId="256"/>
            <ac:spMk id="33" creationId="{F80D43CC-39DA-FF33-6262-74448B3150A6}"/>
          </ac:spMkLst>
        </pc:spChg>
        <pc:spChg chg="mod">
          <ac:chgData name="Peter Murphy" userId="01643b1712e094e1" providerId="LiveId" clId="{8F5BDA32-A57A-4E78-ACAE-168C3FA1970B}" dt="2022-08-30T02:39:27.573" v="20" actId="1076"/>
          <ac:spMkLst>
            <pc:docMk/>
            <pc:sldMk cId="2922780441" sldId="256"/>
            <ac:spMk id="35" creationId="{850B3021-31DB-48A4-A33B-62AE30F15555}"/>
          </ac:spMkLst>
        </pc:spChg>
        <pc:spChg chg="mod">
          <ac:chgData name="Peter Murphy" userId="01643b1712e094e1" providerId="LiveId" clId="{8F5BDA32-A57A-4E78-ACAE-168C3FA1970B}" dt="2022-08-30T02:38:57.011" v="16" actId="164"/>
          <ac:spMkLst>
            <pc:docMk/>
            <pc:sldMk cId="2922780441" sldId="256"/>
            <ac:spMk id="37" creationId="{44BC8A4A-5CDC-44C6-664C-A0DBA222D62D}"/>
          </ac:spMkLst>
        </pc:spChg>
        <pc:spChg chg="mod">
          <ac:chgData name="Peter Murphy" userId="01643b1712e094e1" providerId="LiveId" clId="{8F5BDA32-A57A-4E78-ACAE-168C3FA1970B}" dt="2022-08-30T02:38:57.011" v="16" actId="164"/>
          <ac:spMkLst>
            <pc:docMk/>
            <pc:sldMk cId="2922780441" sldId="256"/>
            <ac:spMk id="40" creationId="{F07A86E5-3537-5F17-F8D7-8B61FA9472A9}"/>
          </ac:spMkLst>
        </pc:spChg>
        <pc:spChg chg="mod">
          <ac:chgData name="Peter Murphy" userId="01643b1712e094e1" providerId="LiveId" clId="{8F5BDA32-A57A-4E78-ACAE-168C3FA1970B}" dt="2022-08-30T02:38:57.011" v="16" actId="164"/>
          <ac:spMkLst>
            <pc:docMk/>
            <pc:sldMk cId="2922780441" sldId="256"/>
            <ac:spMk id="41" creationId="{0B7A9DE9-3FD0-47C2-8ED5-CD3953F13E3A}"/>
          </ac:spMkLst>
        </pc:spChg>
        <pc:grpChg chg="add mod">
          <ac:chgData name="Peter Murphy" userId="01643b1712e094e1" providerId="LiveId" clId="{8F5BDA32-A57A-4E78-ACAE-168C3FA1970B}" dt="2022-08-30T02:39:34.473" v="22" actId="1076"/>
          <ac:grpSpMkLst>
            <pc:docMk/>
            <pc:sldMk cId="2922780441" sldId="256"/>
            <ac:grpSpMk id="2" creationId="{AEA1DB20-E9FA-961B-FC55-13722F631FD1}"/>
          </ac:grpSpMkLst>
        </pc:grpChg>
        <pc:grpChg chg="mod">
          <ac:chgData name="Peter Murphy" userId="01643b1712e094e1" providerId="LiveId" clId="{8F5BDA32-A57A-4E78-ACAE-168C3FA1970B}" dt="2022-08-30T02:38:57.011" v="16" actId="164"/>
          <ac:grpSpMkLst>
            <pc:docMk/>
            <pc:sldMk cId="2922780441" sldId="256"/>
            <ac:grpSpMk id="38" creationId="{B7B09753-C817-4597-83B0-CFDF3531D825}"/>
          </ac:grpSpMkLst>
        </pc:grpChg>
        <pc:grpChg chg="mod">
          <ac:chgData name="Peter Murphy" userId="01643b1712e094e1" providerId="LiveId" clId="{8F5BDA32-A57A-4E78-ACAE-168C3FA1970B}" dt="2022-08-30T02:38:57.011" v="16" actId="164"/>
          <ac:grpSpMkLst>
            <pc:docMk/>
            <pc:sldMk cId="2922780441" sldId="256"/>
            <ac:grpSpMk id="39" creationId="{7354CFEE-5B41-455D-B934-B819C952A845}"/>
          </ac:grpSpMkLst>
        </pc:grpChg>
        <pc:grpChg chg="mod">
          <ac:chgData name="Peter Murphy" userId="01643b1712e094e1" providerId="LiveId" clId="{8F5BDA32-A57A-4E78-ACAE-168C3FA1970B}" dt="2022-08-30T02:38:57.011" v="16" actId="164"/>
          <ac:grpSpMkLst>
            <pc:docMk/>
            <pc:sldMk cId="2922780441" sldId="256"/>
            <ac:grpSpMk id="43" creationId="{11316841-38FF-4D46-BD3C-84923EC32B69}"/>
          </ac:grpSpMkLst>
        </pc:grpChg>
        <pc:picChg chg="mod">
          <ac:chgData name="Peter Murphy" userId="01643b1712e094e1" providerId="LiveId" clId="{8F5BDA32-A57A-4E78-ACAE-168C3FA1970B}" dt="2022-08-30T02:38:57.011" v="16" actId="164"/>
          <ac:picMkLst>
            <pc:docMk/>
            <pc:sldMk cId="2922780441" sldId="256"/>
            <ac:picMk id="44" creationId="{3E720DE2-4CAF-B69D-C1E0-C17D2C0AD9F0}"/>
          </ac:picMkLst>
        </pc:picChg>
      </pc:sldChg>
      <pc:sldChg chg="addSp modSp mod">
        <pc:chgData name="Peter Murphy" userId="01643b1712e094e1" providerId="LiveId" clId="{8F5BDA32-A57A-4E78-ACAE-168C3FA1970B}" dt="2022-08-30T02:40:02.343" v="26" actId="164"/>
        <pc:sldMkLst>
          <pc:docMk/>
          <pc:sldMk cId="2787455978" sldId="257"/>
        </pc:sldMkLst>
        <pc:spChg chg="mod">
          <ac:chgData name="Peter Murphy" userId="01643b1712e094e1" providerId="LiveId" clId="{8F5BDA32-A57A-4E78-ACAE-168C3FA1970B}" dt="2022-08-30T02:40:02.343" v="26" actId="164"/>
          <ac:spMkLst>
            <pc:docMk/>
            <pc:sldMk cId="2787455978" sldId="257"/>
            <ac:spMk id="18" creationId="{272E8922-C810-4E7D-BE03-C2A12F87DB68}"/>
          </ac:spMkLst>
        </pc:spChg>
        <pc:spChg chg="mod">
          <ac:chgData name="Peter Murphy" userId="01643b1712e094e1" providerId="LiveId" clId="{8F5BDA32-A57A-4E78-ACAE-168C3FA1970B}" dt="2022-08-30T02:40:02.343" v="26" actId="164"/>
          <ac:spMkLst>
            <pc:docMk/>
            <pc:sldMk cId="2787455978" sldId="257"/>
            <ac:spMk id="28" creationId="{56DD7134-0D89-3939-2B9F-690E4681F881}"/>
          </ac:spMkLst>
        </pc:spChg>
        <pc:spChg chg="mod">
          <ac:chgData name="Peter Murphy" userId="01643b1712e094e1" providerId="LiveId" clId="{8F5BDA32-A57A-4E78-ACAE-168C3FA1970B}" dt="2022-08-30T02:40:02.343" v="26" actId="164"/>
          <ac:spMkLst>
            <pc:docMk/>
            <pc:sldMk cId="2787455978" sldId="257"/>
            <ac:spMk id="40" creationId="{187ADFBB-F9F1-48B2-ACBB-2D55B6ADCF57}"/>
          </ac:spMkLst>
        </pc:spChg>
        <pc:spChg chg="mod">
          <ac:chgData name="Peter Murphy" userId="01643b1712e094e1" providerId="LiveId" clId="{8F5BDA32-A57A-4E78-ACAE-168C3FA1970B}" dt="2022-08-30T02:40:02.343" v="26" actId="164"/>
          <ac:spMkLst>
            <pc:docMk/>
            <pc:sldMk cId="2787455978" sldId="257"/>
            <ac:spMk id="41" creationId="{78DF3AC1-1128-4477-A817-38AE54D876EB}"/>
          </ac:spMkLst>
        </pc:spChg>
        <pc:spChg chg="mod">
          <ac:chgData name="Peter Murphy" userId="01643b1712e094e1" providerId="LiveId" clId="{8F5BDA32-A57A-4E78-ACAE-168C3FA1970B}" dt="2022-08-30T02:40:02.343" v="26" actId="164"/>
          <ac:spMkLst>
            <pc:docMk/>
            <pc:sldMk cId="2787455978" sldId="257"/>
            <ac:spMk id="42" creationId="{940D966B-3FEC-4A2A-A5F1-0158FA121356}"/>
          </ac:spMkLst>
        </pc:spChg>
        <pc:spChg chg="mod">
          <ac:chgData name="Peter Murphy" userId="01643b1712e094e1" providerId="LiveId" clId="{8F5BDA32-A57A-4E78-ACAE-168C3FA1970B}" dt="2022-08-30T02:40:02.343" v="26" actId="164"/>
          <ac:spMkLst>
            <pc:docMk/>
            <pc:sldMk cId="2787455978" sldId="257"/>
            <ac:spMk id="43" creationId="{44861157-497E-43B4-981B-ACE4C3926B45}"/>
          </ac:spMkLst>
        </pc:spChg>
        <pc:spChg chg="mod">
          <ac:chgData name="Peter Murphy" userId="01643b1712e094e1" providerId="LiveId" clId="{8F5BDA32-A57A-4E78-ACAE-168C3FA1970B}" dt="2022-08-30T02:40:02.343" v="26" actId="164"/>
          <ac:spMkLst>
            <pc:docMk/>
            <pc:sldMk cId="2787455978" sldId="257"/>
            <ac:spMk id="57" creationId="{F476C6A6-C4A1-3C58-6101-ED4FD329C652}"/>
          </ac:spMkLst>
        </pc:spChg>
        <pc:spChg chg="mod">
          <ac:chgData name="Peter Murphy" userId="01643b1712e094e1" providerId="LiveId" clId="{8F5BDA32-A57A-4E78-ACAE-168C3FA1970B}" dt="2022-08-30T02:40:02.343" v="26" actId="164"/>
          <ac:spMkLst>
            <pc:docMk/>
            <pc:sldMk cId="2787455978" sldId="257"/>
            <ac:spMk id="58" creationId="{1C545CA3-7C42-018F-CC30-C599EB0E3B54}"/>
          </ac:spMkLst>
        </pc:spChg>
        <pc:grpChg chg="add mod">
          <ac:chgData name="Peter Murphy" userId="01643b1712e094e1" providerId="LiveId" clId="{8F5BDA32-A57A-4E78-ACAE-168C3FA1970B}" dt="2022-08-30T02:40:02.343" v="26" actId="164"/>
          <ac:grpSpMkLst>
            <pc:docMk/>
            <pc:sldMk cId="2787455978" sldId="257"/>
            <ac:grpSpMk id="2" creationId="{68801C15-4764-4A64-A399-CEBF3876F14C}"/>
          </ac:grpSpMkLst>
        </pc:grpChg>
        <pc:grpChg chg="mod">
          <ac:chgData name="Peter Murphy" userId="01643b1712e094e1" providerId="LiveId" clId="{8F5BDA32-A57A-4E78-ACAE-168C3FA1970B}" dt="2022-08-30T02:40:02.343" v="26" actId="164"/>
          <ac:grpSpMkLst>
            <pc:docMk/>
            <pc:sldMk cId="2787455978" sldId="257"/>
            <ac:grpSpMk id="22" creationId="{510B148C-C019-460F-940D-FB2DCE684EA9}"/>
          </ac:grpSpMkLst>
        </pc:grpChg>
        <pc:grpChg chg="mod">
          <ac:chgData name="Peter Murphy" userId="01643b1712e094e1" providerId="LiveId" clId="{8F5BDA32-A57A-4E78-ACAE-168C3FA1970B}" dt="2022-08-30T02:40:02.343" v="26" actId="164"/>
          <ac:grpSpMkLst>
            <pc:docMk/>
            <pc:sldMk cId="2787455978" sldId="257"/>
            <ac:grpSpMk id="38" creationId="{B7B09753-C817-4597-83B0-CFDF3531D825}"/>
          </ac:grpSpMkLst>
        </pc:grpChg>
        <pc:grpChg chg="mod">
          <ac:chgData name="Peter Murphy" userId="01643b1712e094e1" providerId="LiveId" clId="{8F5BDA32-A57A-4E78-ACAE-168C3FA1970B}" dt="2022-08-30T02:40:02.343" v="26" actId="164"/>
          <ac:grpSpMkLst>
            <pc:docMk/>
            <pc:sldMk cId="2787455978" sldId="257"/>
            <ac:grpSpMk id="39" creationId="{7354CFEE-5B41-455D-B934-B819C952A845}"/>
          </ac:grpSpMkLst>
        </pc:grpChg>
        <pc:grpChg chg="mod">
          <ac:chgData name="Peter Murphy" userId="01643b1712e094e1" providerId="LiveId" clId="{8F5BDA32-A57A-4E78-ACAE-168C3FA1970B}" dt="2022-08-30T02:40:02.343" v="26" actId="164"/>
          <ac:grpSpMkLst>
            <pc:docMk/>
            <pc:sldMk cId="2787455978" sldId="257"/>
            <ac:grpSpMk id="45" creationId="{7F09190F-96E2-43C7-A459-77BC3644E7EC}"/>
          </ac:grpSpMkLst>
        </pc:grpChg>
        <pc:picChg chg="mod">
          <ac:chgData name="Peter Murphy" userId="01643b1712e094e1" providerId="LiveId" clId="{8F5BDA32-A57A-4E78-ACAE-168C3FA1970B}" dt="2022-08-30T02:40:02.343" v="26" actId="164"/>
          <ac:picMkLst>
            <pc:docMk/>
            <pc:sldMk cId="2787455978" sldId="257"/>
            <ac:picMk id="3" creationId="{3F5116FC-7C7D-4292-E079-66CD0D93E97A}"/>
          </ac:picMkLst>
        </pc:picChg>
        <pc:picChg chg="mod">
          <ac:chgData name="Peter Murphy" userId="01643b1712e094e1" providerId="LiveId" clId="{8F5BDA32-A57A-4E78-ACAE-168C3FA1970B}" dt="2022-08-30T02:40:02.343" v="26" actId="164"/>
          <ac:picMkLst>
            <pc:docMk/>
            <pc:sldMk cId="2787455978" sldId="257"/>
            <ac:picMk id="56" creationId="{0CFB1DC5-49CB-4E42-8FBC-BA8FCE522FA8}"/>
          </ac:picMkLst>
        </pc:picChg>
        <pc:picChg chg="mod">
          <ac:chgData name="Peter Murphy" userId="01643b1712e094e1" providerId="LiveId" clId="{8F5BDA32-A57A-4E78-ACAE-168C3FA1970B}" dt="2022-08-30T02:40:02.343" v="26" actId="164"/>
          <ac:picMkLst>
            <pc:docMk/>
            <pc:sldMk cId="2787455978" sldId="257"/>
            <ac:picMk id="1026" creationId="{4272F6CB-8A9B-1EA8-B8D2-E026BD8989D1}"/>
          </ac:picMkLst>
        </pc:picChg>
      </pc:sldChg>
      <pc:sldChg chg="addSp modSp">
        <pc:chgData name="Peter Murphy" userId="01643b1712e094e1" providerId="LiveId" clId="{8F5BDA32-A57A-4E78-ACAE-168C3FA1970B}" dt="2022-08-30T02:40:14.343" v="27" actId="164"/>
        <pc:sldMkLst>
          <pc:docMk/>
          <pc:sldMk cId="4007742030" sldId="258"/>
        </pc:sldMkLst>
        <pc:spChg chg="mod">
          <ac:chgData name="Peter Murphy" userId="01643b1712e094e1" providerId="LiveId" clId="{8F5BDA32-A57A-4E78-ACAE-168C3FA1970B}" dt="2022-08-30T02:40:14.343" v="27" actId="164"/>
          <ac:spMkLst>
            <pc:docMk/>
            <pc:sldMk cId="4007742030" sldId="258"/>
            <ac:spMk id="2" creationId="{F2356E35-57F7-49D0-B37F-A8BB687F6D51}"/>
          </ac:spMkLst>
        </pc:spChg>
        <pc:spChg chg="mod">
          <ac:chgData name="Peter Murphy" userId="01643b1712e094e1" providerId="LiveId" clId="{8F5BDA32-A57A-4E78-ACAE-168C3FA1970B}" dt="2022-08-30T02:40:14.343" v="27" actId="164"/>
          <ac:spMkLst>
            <pc:docMk/>
            <pc:sldMk cId="4007742030" sldId="258"/>
            <ac:spMk id="18" creationId="{F1BBFF16-E268-4A91-9EE2-A54E6E2DDD2C}"/>
          </ac:spMkLst>
        </pc:spChg>
        <pc:spChg chg="mod">
          <ac:chgData name="Peter Murphy" userId="01643b1712e094e1" providerId="LiveId" clId="{8F5BDA32-A57A-4E78-ACAE-168C3FA1970B}" dt="2022-08-30T02:40:14.343" v="27" actId="164"/>
          <ac:spMkLst>
            <pc:docMk/>
            <pc:sldMk cId="4007742030" sldId="258"/>
            <ac:spMk id="20" creationId="{7F7B5021-5479-44B1-8653-88EEB35C249A}"/>
          </ac:spMkLst>
        </pc:spChg>
        <pc:spChg chg="mod">
          <ac:chgData name="Peter Murphy" userId="01643b1712e094e1" providerId="LiveId" clId="{8F5BDA32-A57A-4E78-ACAE-168C3FA1970B}" dt="2022-08-30T02:40:14.343" v="27" actId="164"/>
          <ac:spMkLst>
            <pc:docMk/>
            <pc:sldMk cId="4007742030" sldId="258"/>
            <ac:spMk id="21" creationId="{7BFB19E0-A125-48B3-B271-0F96AC452BCF}"/>
          </ac:spMkLst>
        </pc:spChg>
        <pc:spChg chg="mod">
          <ac:chgData name="Peter Murphy" userId="01643b1712e094e1" providerId="LiveId" clId="{8F5BDA32-A57A-4E78-ACAE-168C3FA1970B}" dt="2022-08-30T02:40:14.343" v="27" actId="164"/>
          <ac:spMkLst>
            <pc:docMk/>
            <pc:sldMk cId="4007742030" sldId="258"/>
            <ac:spMk id="22" creationId="{B5AF9826-266A-479B-B852-DE58523163D4}"/>
          </ac:spMkLst>
        </pc:spChg>
        <pc:spChg chg="mod">
          <ac:chgData name="Peter Murphy" userId="01643b1712e094e1" providerId="LiveId" clId="{8F5BDA32-A57A-4E78-ACAE-168C3FA1970B}" dt="2022-08-30T02:40:14.343" v="27" actId="164"/>
          <ac:spMkLst>
            <pc:docMk/>
            <pc:sldMk cId="4007742030" sldId="258"/>
            <ac:spMk id="28" creationId="{E8A04637-311B-5EE4-1A75-AAB0314F41FD}"/>
          </ac:spMkLst>
        </pc:spChg>
        <pc:spChg chg="mod">
          <ac:chgData name="Peter Murphy" userId="01643b1712e094e1" providerId="LiveId" clId="{8F5BDA32-A57A-4E78-ACAE-168C3FA1970B}" dt="2022-08-30T02:40:14.343" v="27" actId="164"/>
          <ac:spMkLst>
            <pc:docMk/>
            <pc:sldMk cId="4007742030" sldId="258"/>
            <ac:spMk id="30" creationId="{0AD7BBB7-BE2F-4669-9653-55D8C3202C24}"/>
          </ac:spMkLst>
        </pc:spChg>
        <pc:spChg chg="mod">
          <ac:chgData name="Peter Murphy" userId="01643b1712e094e1" providerId="LiveId" clId="{8F5BDA32-A57A-4E78-ACAE-168C3FA1970B}" dt="2022-08-30T02:40:14.343" v="27" actId="164"/>
          <ac:spMkLst>
            <pc:docMk/>
            <pc:sldMk cId="4007742030" sldId="258"/>
            <ac:spMk id="33" creationId="{018539EB-FE0F-476A-95C5-813DB8D7331C}"/>
          </ac:spMkLst>
        </pc:spChg>
        <pc:spChg chg="mod">
          <ac:chgData name="Peter Murphy" userId="01643b1712e094e1" providerId="LiveId" clId="{8F5BDA32-A57A-4E78-ACAE-168C3FA1970B}" dt="2022-08-30T02:40:14.343" v="27" actId="164"/>
          <ac:spMkLst>
            <pc:docMk/>
            <pc:sldMk cId="4007742030" sldId="258"/>
            <ac:spMk id="34" creationId="{2684C201-AE01-4DEC-9EE5-4391DC8D2254}"/>
          </ac:spMkLst>
        </pc:spChg>
        <pc:spChg chg="mod">
          <ac:chgData name="Peter Murphy" userId="01643b1712e094e1" providerId="LiveId" clId="{8F5BDA32-A57A-4E78-ACAE-168C3FA1970B}" dt="2022-08-30T02:40:14.343" v="27" actId="164"/>
          <ac:spMkLst>
            <pc:docMk/>
            <pc:sldMk cId="4007742030" sldId="258"/>
            <ac:spMk id="35" creationId="{850B3021-31DB-48A4-A33B-62AE30F15555}"/>
          </ac:spMkLst>
        </pc:spChg>
        <pc:spChg chg="mod">
          <ac:chgData name="Peter Murphy" userId="01643b1712e094e1" providerId="LiveId" clId="{8F5BDA32-A57A-4E78-ACAE-168C3FA1970B}" dt="2022-08-30T02:40:14.343" v="27" actId="164"/>
          <ac:spMkLst>
            <pc:docMk/>
            <pc:sldMk cId="4007742030" sldId="258"/>
            <ac:spMk id="36" creationId="{9BC466AF-E14A-8848-76C9-E9FA2867EC9C}"/>
          </ac:spMkLst>
        </pc:spChg>
        <pc:spChg chg="mod">
          <ac:chgData name="Peter Murphy" userId="01643b1712e094e1" providerId="LiveId" clId="{8F5BDA32-A57A-4E78-ACAE-168C3FA1970B}" dt="2022-08-30T02:40:14.343" v="27" actId="164"/>
          <ac:spMkLst>
            <pc:docMk/>
            <pc:sldMk cId="4007742030" sldId="258"/>
            <ac:spMk id="52" creationId="{60BB62C8-9AD3-4535-BD45-F4F7831EE3F7}"/>
          </ac:spMkLst>
        </pc:spChg>
        <pc:spChg chg="mod">
          <ac:chgData name="Peter Murphy" userId="01643b1712e094e1" providerId="LiveId" clId="{8F5BDA32-A57A-4E78-ACAE-168C3FA1970B}" dt="2022-08-30T02:40:14.343" v="27" actId="164"/>
          <ac:spMkLst>
            <pc:docMk/>
            <pc:sldMk cId="4007742030" sldId="258"/>
            <ac:spMk id="55" creationId="{68C640B5-E8D1-44C7-B3D0-616064034C28}"/>
          </ac:spMkLst>
        </pc:spChg>
        <pc:spChg chg="mod">
          <ac:chgData name="Peter Murphy" userId="01643b1712e094e1" providerId="LiveId" clId="{8F5BDA32-A57A-4E78-ACAE-168C3FA1970B}" dt="2022-08-30T02:40:14.343" v="27" actId="164"/>
          <ac:spMkLst>
            <pc:docMk/>
            <pc:sldMk cId="4007742030" sldId="258"/>
            <ac:spMk id="56" creationId="{D9A5D148-BB23-459B-8B27-28679A8FF7B2}"/>
          </ac:spMkLst>
        </pc:spChg>
        <pc:grpChg chg="add mod">
          <ac:chgData name="Peter Murphy" userId="01643b1712e094e1" providerId="LiveId" clId="{8F5BDA32-A57A-4E78-ACAE-168C3FA1970B}" dt="2022-08-30T02:40:14.343" v="27" actId="164"/>
          <ac:grpSpMkLst>
            <pc:docMk/>
            <pc:sldMk cId="4007742030" sldId="258"/>
            <ac:grpSpMk id="3" creationId="{F6D515C5-B4AC-9479-9973-E3B545D0DA83}"/>
          </ac:grpSpMkLst>
        </pc:grpChg>
        <pc:grpChg chg="mod">
          <ac:chgData name="Peter Murphy" userId="01643b1712e094e1" providerId="LiveId" clId="{8F5BDA32-A57A-4E78-ACAE-168C3FA1970B}" dt="2022-08-30T02:40:14.343" v="27" actId="164"/>
          <ac:grpSpMkLst>
            <pc:docMk/>
            <pc:sldMk cId="4007742030" sldId="258"/>
            <ac:grpSpMk id="38" creationId="{B7B09753-C817-4597-83B0-CFDF3531D825}"/>
          </ac:grpSpMkLst>
        </pc:grpChg>
        <pc:grpChg chg="mod">
          <ac:chgData name="Peter Murphy" userId="01643b1712e094e1" providerId="LiveId" clId="{8F5BDA32-A57A-4E78-ACAE-168C3FA1970B}" dt="2022-08-30T02:40:14.343" v="27" actId="164"/>
          <ac:grpSpMkLst>
            <pc:docMk/>
            <pc:sldMk cId="4007742030" sldId="258"/>
            <ac:grpSpMk id="42" creationId="{C021A552-9FA1-43B3-A412-AFB75E99D3C0}"/>
          </ac:grpSpMkLst>
        </pc:grpChg>
        <pc:picChg chg="mod">
          <ac:chgData name="Peter Murphy" userId="01643b1712e094e1" providerId="LiveId" clId="{8F5BDA32-A57A-4E78-ACAE-168C3FA1970B}" dt="2022-08-30T02:40:14.343" v="27" actId="164"/>
          <ac:picMkLst>
            <pc:docMk/>
            <pc:sldMk cId="4007742030" sldId="258"/>
            <ac:picMk id="29" creationId="{5A616F1F-09A0-42DA-503A-F75A5830DBC9}"/>
          </ac:picMkLst>
        </pc:picChg>
        <pc:picChg chg="mod">
          <ac:chgData name="Peter Murphy" userId="01643b1712e094e1" providerId="LiveId" clId="{8F5BDA32-A57A-4E78-ACAE-168C3FA1970B}" dt="2022-08-30T02:40:14.343" v="27" actId="164"/>
          <ac:picMkLst>
            <pc:docMk/>
            <pc:sldMk cId="4007742030" sldId="258"/>
            <ac:picMk id="37" creationId="{AE2864C9-3E67-31DB-4F8A-A5855ED03FA8}"/>
          </ac:picMkLst>
        </pc:picChg>
      </pc:sldChg>
      <pc:sldChg chg="addSp modSp mod">
        <pc:chgData name="Peter Murphy" userId="01643b1712e094e1" providerId="LiveId" clId="{8F5BDA32-A57A-4E78-ACAE-168C3FA1970B}" dt="2022-08-30T02:40:23.428" v="28" actId="164"/>
        <pc:sldMkLst>
          <pc:docMk/>
          <pc:sldMk cId="900294257" sldId="259"/>
        </pc:sldMkLst>
        <pc:spChg chg="mod">
          <ac:chgData name="Peter Murphy" userId="01643b1712e094e1" providerId="LiveId" clId="{8F5BDA32-A57A-4E78-ACAE-168C3FA1970B}" dt="2022-08-30T02:40:23.428" v="28" actId="164"/>
          <ac:spMkLst>
            <pc:docMk/>
            <pc:sldMk cId="900294257" sldId="259"/>
            <ac:spMk id="19" creationId="{E5744E39-A352-4DC1-9671-18E153067B31}"/>
          </ac:spMkLst>
        </pc:spChg>
        <pc:spChg chg="mod">
          <ac:chgData name="Peter Murphy" userId="01643b1712e094e1" providerId="LiveId" clId="{8F5BDA32-A57A-4E78-ACAE-168C3FA1970B}" dt="2022-08-30T02:40:23.428" v="28" actId="164"/>
          <ac:spMkLst>
            <pc:docMk/>
            <pc:sldMk cId="900294257" sldId="259"/>
            <ac:spMk id="20" creationId="{613739B4-D97E-4BD6-9F03-15E2F1B99506}"/>
          </ac:spMkLst>
        </pc:spChg>
        <pc:spChg chg="mod">
          <ac:chgData name="Peter Murphy" userId="01643b1712e094e1" providerId="LiveId" clId="{8F5BDA32-A57A-4E78-ACAE-168C3FA1970B}" dt="2022-08-30T02:40:23.428" v="28" actId="164"/>
          <ac:spMkLst>
            <pc:docMk/>
            <pc:sldMk cId="900294257" sldId="259"/>
            <ac:spMk id="27" creationId="{6BE7724A-173C-9934-855F-C009152E8ED6}"/>
          </ac:spMkLst>
        </pc:spChg>
        <pc:spChg chg="mod">
          <ac:chgData name="Peter Murphy" userId="01643b1712e094e1" providerId="LiveId" clId="{8F5BDA32-A57A-4E78-ACAE-168C3FA1970B}" dt="2022-08-30T02:40:23.428" v="28" actId="164"/>
          <ac:spMkLst>
            <pc:docMk/>
            <pc:sldMk cId="900294257" sldId="259"/>
            <ac:spMk id="29" creationId="{F5994CDE-6825-414E-6149-964C3458F406}"/>
          </ac:spMkLst>
        </pc:spChg>
        <pc:grpChg chg="mod">
          <ac:chgData name="Peter Murphy" userId="01643b1712e094e1" providerId="LiveId" clId="{8F5BDA32-A57A-4E78-ACAE-168C3FA1970B}" dt="2022-08-30T02:40:23.428" v="28" actId="164"/>
          <ac:grpSpMkLst>
            <pc:docMk/>
            <pc:sldMk cId="900294257" sldId="259"/>
            <ac:grpSpMk id="2" creationId="{7634A901-F81A-4E8E-AEC2-942680F3B594}"/>
          </ac:grpSpMkLst>
        </pc:grpChg>
        <pc:grpChg chg="add mod">
          <ac:chgData name="Peter Murphy" userId="01643b1712e094e1" providerId="LiveId" clId="{8F5BDA32-A57A-4E78-ACAE-168C3FA1970B}" dt="2022-08-30T02:40:23.428" v="28" actId="164"/>
          <ac:grpSpMkLst>
            <pc:docMk/>
            <pc:sldMk cId="900294257" sldId="259"/>
            <ac:grpSpMk id="3" creationId="{055F66C2-1DBA-83D3-5478-9C9A1B130B2F}"/>
          </ac:grpSpMkLst>
        </pc:grpChg>
        <pc:grpChg chg="mod">
          <ac:chgData name="Peter Murphy" userId="01643b1712e094e1" providerId="LiveId" clId="{8F5BDA32-A57A-4E78-ACAE-168C3FA1970B}" dt="2022-08-30T02:40:23.428" v="28" actId="164"/>
          <ac:grpSpMkLst>
            <pc:docMk/>
            <pc:sldMk cId="900294257" sldId="259"/>
            <ac:grpSpMk id="38" creationId="{B7B09753-C817-4597-83B0-CFDF3531D825}"/>
          </ac:grpSpMkLst>
        </pc:grpChg>
        <pc:grpChg chg="mod">
          <ac:chgData name="Peter Murphy" userId="01643b1712e094e1" providerId="LiveId" clId="{8F5BDA32-A57A-4E78-ACAE-168C3FA1970B}" dt="2022-08-30T02:40:23.428" v="28" actId="164"/>
          <ac:grpSpMkLst>
            <pc:docMk/>
            <pc:sldMk cId="900294257" sldId="259"/>
            <ac:grpSpMk id="39" creationId="{7354CFEE-5B41-455D-B934-B819C952A845}"/>
          </ac:grpSpMkLst>
        </pc:grpChg>
        <pc:grpChg chg="mod">
          <ac:chgData name="Peter Murphy" userId="01643b1712e094e1" providerId="LiveId" clId="{8F5BDA32-A57A-4E78-ACAE-168C3FA1970B}" dt="2022-08-30T02:40:23.428" v="28" actId="164"/>
          <ac:grpSpMkLst>
            <pc:docMk/>
            <pc:sldMk cId="900294257" sldId="259"/>
            <ac:grpSpMk id="42" creationId="{70741D6F-5500-4D34-A448-B1EF4832B219}"/>
          </ac:grpSpMkLst>
        </pc:grpChg>
        <pc:picChg chg="mod">
          <ac:chgData name="Peter Murphy" userId="01643b1712e094e1" providerId="LiveId" clId="{8F5BDA32-A57A-4E78-ACAE-168C3FA1970B}" dt="2022-08-30T02:40:23.428" v="28" actId="164"/>
          <ac:picMkLst>
            <pc:docMk/>
            <pc:sldMk cId="900294257" sldId="259"/>
            <ac:picMk id="28" creationId="{F429246D-1EEF-B27C-7EAB-A8ABC480B81E}"/>
          </ac:picMkLst>
        </pc:picChg>
        <pc:picChg chg="mod">
          <ac:chgData name="Peter Murphy" userId="01643b1712e094e1" providerId="LiveId" clId="{8F5BDA32-A57A-4E78-ACAE-168C3FA1970B}" dt="2022-08-30T02:40:23.428" v="28" actId="164"/>
          <ac:picMkLst>
            <pc:docMk/>
            <pc:sldMk cId="900294257" sldId="259"/>
            <ac:picMk id="40" creationId="{F7CA769B-12D8-475C-9FBA-B01A8EC0EF7A}"/>
          </ac:picMkLst>
        </pc:picChg>
      </pc:sldChg>
      <pc:sldChg chg="addSp modSp">
        <pc:chgData name="Peter Murphy" userId="01643b1712e094e1" providerId="LiveId" clId="{8F5BDA32-A57A-4E78-ACAE-168C3FA1970B}" dt="2022-08-30T02:40:40.922" v="30" actId="164"/>
        <pc:sldMkLst>
          <pc:docMk/>
          <pc:sldMk cId="1686694105" sldId="260"/>
        </pc:sldMkLst>
        <pc:spChg chg="mod">
          <ac:chgData name="Peter Murphy" userId="01643b1712e094e1" providerId="LiveId" clId="{8F5BDA32-A57A-4E78-ACAE-168C3FA1970B}" dt="2022-08-30T02:40:40.922" v="30" actId="164"/>
          <ac:spMkLst>
            <pc:docMk/>
            <pc:sldMk cId="1686694105" sldId="260"/>
            <ac:spMk id="21" creationId="{A3C65269-8D76-4A37-8487-E098C7195191}"/>
          </ac:spMkLst>
        </pc:spChg>
        <pc:spChg chg="mod">
          <ac:chgData name="Peter Murphy" userId="01643b1712e094e1" providerId="LiveId" clId="{8F5BDA32-A57A-4E78-ACAE-168C3FA1970B}" dt="2022-08-30T02:40:40.922" v="30" actId="164"/>
          <ac:spMkLst>
            <pc:docMk/>
            <pc:sldMk cId="1686694105" sldId="260"/>
            <ac:spMk id="22" creationId="{F45F480F-ABBC-439F-B644-529AC426BCCD}"/>
          </ac:spMkLst>
        </pc:spChg>
        <pc:spChg chg="mod">
          <ac:chgData name="Peter Murphy" userId="01643b1712e094e1" providerId="LiveId" clId="{8F5BDA32-A57A-4E78-ACAE-168C3FA1970B}" dt="2022-08-30T02:40:40.922" v="30" actId="164"/>
          <ac:spMkLst>
            <pc:docMk/>
            <pc:sldMk cId="1686694105" sldId="260"/>
            <ac:spMk id="23" creationId="{05FC51AB-1F96-FA2F-62B9-0092316C68A1}"/>
          </ac:spMkLst>
        </pc:spChg>
        <pc:spChg chg="mod">
          <ac:chgData name="Peter Murphy" userId="01643b1712e094e1" providerId="LiveId" clId="{8F5BDA32-A57A-4E78-ACAE-168C3FA1970B}" dt="2022-08-30T02:40:40.922" v="30" actId="164"/>
          <ac:spMkLst>
            <pc:docMk/>
            <pc:sldMk cId="1686694105" sldId="260"/>
            <ac:spMk id="28" creationId="{7D81C115-2A73-287D-C861-40D3A45766BA}"/>
          </ac:spMkLst>
        </pc:spChg>
        <pc:spChg chg="mod">
          <ac:chgData name="Peter Murphy" userId="01643b1712e094e1" providerId="LiveId" clId="{8F5BDA32-A57A-4E78-ACAE-168C3FA1970B}" dt="2022-08-30T02:40:40.922" v="30" actId="164"/>
          <ac:spMkLst>
            <pc:docMk/>
            <pc:sldMk cId="1686694105" sldId="260"/>
            <ac:spMk id="29" creationId="{502AC2B0-769F-B5F4-B349-75ECCEDE4124}"/>
          </ac:spMkLst>
        </pc:spChg>
        <pc:spChg chg="mod">
          <ac:chgData name="Peter Murphy" userId="01643b1712e094e1" providerId="LiveId" clId="{8F5BDA32-A57A-4E78-ACAE-168C3FA1970B}" dt="2022-08-30T02:40:40.922" v="30" actId="164"/>
          <ac:spMkLst>
            <pc:docMk/>
            <pc:sldMk cId="1686694105" sldId="260"/>
            <ac:spMk id="30" creationId="{9A51339B-F225-4E22-A354-6EE23A1794A9}"/>
          </ac:spMkLst>
        </pc:spChg>
        <pc:spChg chg="mod">
          <ac:chgData name="Peter Murphy" userId="01643b1712e094e1" providerId="LiveId" clId="{8F5BDA32-A57A-4E78-ACAE-168C3FA1970B}" dt="2022-08-30T02:40:40.922" v="30" actId="164"/>
          <ac:spMkLst>
            <pc:docMk/>
            <pc:sldMk cId="1686694105" sldId="260"/>
            <ac:spMk id="40" creationId="{5E4C4FC5-31B4-4B87-AE42-A3CA150E29AF}"/>
          </ac:spMkLst>
        </pc:spChg>
        <pc:spChg chg="mod">
          <ac:chgData name="Peter Murphy" userId="01643b1712e094e1" providerId="LiveId" clId="{8F5BDA32-A57A-4E78-ACAE-168C3FA1970B}" dt="2022-08-30T02:40:40.922" v="30" actId="164"/>
          <ac:spMkLst>
            <pc:docMk/>
            <pc:sldMk cId="1686694105" sldId="260"/>
            <ac:spMk id="52" creationId="{FBB03EEF-3BE5-43A4-B201-640A3CB8D964}"/>
          </ac:spMkLst>
        </pc:spChg>
        <pc:grpChg chg="add mod">
          <ac:chgData name="Peter Murphy" userId="01643b1712e094e1" providerId="LiveId" clId="{8F5BDA32-A57A-4E78-ACAE-168C3FA1970B}" dt="2022-08-30T02:40:40.922" v="30" actId="164"/>
          <ac:grpSpMkLst>
            <pc:docMk/>
            <pc:sldMk cId="1686694105" sldId="260"/>
            <ac:grpSpMk id="2" creationId="{8739CE6F-923D-9864-EDDA-3F41F484E38F}"/>
          </ac:grpSpMkLst>
        </pc:grpChg>
        <pc:grpChg chg="mod">
          <ac:chgData name="Peter Murphy" userId="01643b1712e094e1" providerId="LiveId" clId="{8F5BDA32-A57A-4E78-ACAE-168C3FA1970B}" dt="2022-08-30T02:40:40.922" v="30" actId="164"/>
          <ac:grpSpMkLst>
            <pc:docMk/>
            <pc:sldMk cId="1686694105" sldId="260"/>
            <ac:grpSpMk id="18" creationId="{B4A31F03-A991-4B6E-A661-046610186AB6}"/>
          </ac:grpSpMkLst>
        </pc:grpChg>
        <pc:grpChg chg="mod">
          <ac:chgData name="Peter Murphy" userId="01643b1712e094e1" providerId="LiveId" clId="{8F5BDA32-A57A-4E78-ACAE-168C3FA1970B}" dt="2022-08-30T02:40:40.922" v="30" actId="164"/>
          <ac:grpSpMkLst>
            <pc:docMk/>
            <pc:sldMk cId="1686694105" sldId="260"/>
            <ac:grpSpMk id="42" creationId="{D510C208-4B16-4DEA-8C0A-6328266B2700}"/>
          </ac:grpSpMkLst>
        </pc:grpChg>
        <pc:picChg chg="mod">
          <ac:chgData name="Peter Murphy" userId="01643b1712e094e1" providerId="LiveId" clId="{8F5BDA32-A57A-4E78-ACAE-168C3FA1970B}" dt="2022-08-30T02:40:40.922" v="30" actId="164"/>
          <ac:picMkLst>
            <pc:docMk/>
            <pc:sldMk cId="1686694105" sldId="260"/>
            <ac:picMk id="27" creationId="{F79402F0-BFA9-4CC8-5477-58D70A38B1F6}"/>
          </ac:picMkLst>
        </pc:picChg>
        <pc:picChg chg="mod">
          <ac:chgData name="Peter Murphy" userId="01643b1712e094e1" providerId="LiveId" clId="{8F5BDA32-A57A-4E78-ACAE-168C3FA1970B}" dt="2022-08-30T02:40:40.922" v="30" actId="164"/>
          <ac:picMkLst>
            <pc:docMk/>
            <pc:sldMk cId="1686694105" sldId="260"/>
            <ac:picMk id="31" creationId="{BF47B265-6548-9661-4DED-8A8B522DC49A}"/>
          </ac:picMkLst>
        </pc:picChg>
      </pc:sldChg>
      <pc:sldChg chg="addSp modSp">
        <pc:chgData name="Peter Murphy" userId="01643b1712e094e1" providerId="LiveId" clId="{8F5BDA32-A57A-4E78-ACAE-168C3FA1970B}" dt="2022-08-30T02:40:47.458" v="31" actId="164"/>
        <pc:sldMkLst>
          <pc:docMk/>
          <pc:sldMk cId="1299485292" sldId="261"/>
        </pc:sldMkLst>
        <pc:spChg chg="mod">
          <ac:chgData name="Peter Murphy" userId="01643b1712e094e1" providerId="LiveId" clId="{8F5BDA32-A57A-4E78-ACAE-168C3FA1970B}" dt="2022-08-30T02:40:47.458" v="31" actId="164"/>
          <ac:spMkLst>
            <pc:docMk/>
            <pc:sldMk cId="1299485292" sldId="261"/>
            <ac:spMk id="21" creationId="{AE16051B-EA2B-4A93-8EF0-572C4B7EE972}"/>
          </ac:spMkLst>
        </pc:spChg>
        <pc:spChg chg="mod">
          <ac:chgData name="Peter Murphy" userId="01643b1712e094e1" providerId="LiveId" clId="{8F5BDA32-A57A-4E78-ACAE-168C3FA1970B}" dt="2022-08-30T02:40:47.458" v="31" actId="164"/>
          <ac:spMkLst>
            <pc:docMk/>
            <pc:sldMk cId="1299485292" sldId="261"/>
            <ac:spMk id="22" creationId="{93921F24-9EA8-42BB-8B63-4847717C284C}"/>
          </ac:spMkLst>
        </pc:spChg>
        <pc:spChg chg="mod">
          <ac:chgData name="Peter Murphy" userId="01643b1712e094e1" providerId="LiveId" clId="{8F5BDA32-A57A-4E78-ACAE-168C3FA1970B}" dt="2022-08-30T02:40:47.458" v="31" actId="164"/>
          <ac:spMkLst>
            <pc:docMk/>
            <pc:sldMk cId="1299485292" sldId="261"/>
            <ac:spMk id="23" creationId="{152BDB25-778C-4D5D-D669-34E96CD4FCEE}"/>
          </ac:spMkLst>
        </pc:spChg>
        <pc:spChg chg="mod">
          <ac:chgData name="Peter Murphy" userId="01643b1712e094e1" providerId="LiveId" clId="{8F5BDA32-A57A-4E78-ACAE-168C3FA1970B}" dt="2022-08-30T02:40:47.458" v="31" actId="164"/>
          <ac:spMkLst>
            <pc:docMk/>
            <pc:sldMk cId="1299485292" sldId="261"/>
            <ac:spMk id="24" creationId="{BE9F7ABB-DA9E-54DE-E1F3-085CE0B65BE1}"/>
          </ac:spMkLst>
        </pc:spChg>
        <pc:spChg chg="mod">
          <ac:chgData name="Peter Murphy" userId="01643b1712e094e1" providerId="LiveId" clId="{8F5BDA32-A57A-4E78-ACAE-168C3FA1970B}" dt="2022-08-30T02:40:47.458" v="31" actId="164"/>
          <ac:spMkLst>
            <pc:docMk/>
            <pc:sldMk cId="1299485292" sldId="261"/>
            <ac:spMk id="28" creationId="{CF0457A9-4550-88CF-702C-6685F8D2BEC2}"/>
          </ac:spMkLst>
        </pc:spChg>
        <pc:spChg chg="mod">
          <ac:chgData name="Peter Murphy" userId="01643b1712e094e1" providerId="LiveId" clId="{8F5BDA32-A57A-4E78-ACAE-168C3FA1970B}" dt="2022-08-30T02:40:47.458" v="31" actId="164"/>
          <ac:spMkLst>
            <pc:docMk/>
            <pc:sldMk cId="1299485292" sldId="261"/>
            <ac:spMk id="29" creationId="{E5EEA1B3-0CEF-20B2-55FB-25FEE85A9594}"/>
          </ac:spMkLst>
        </pc:spChg>
        <pc:spChg chg="mod">
          <ac:chgData name="Peter Murphy" userId="01643b1712e094e1" providerId="LiveId" clId="{8F5BDA32-A57A-4E78-ACAE-168C3FA1970B}" dt="2022-08-30T02:40:47.458" v="31" actId="164"/>
          <ac:spMkLst>
            <pc:docMk/>
            <pc:sldMk cId="1299485292" sldId="261"/>
            <ac:spMk id="30" creationId="{3795D224-92BA-437C-B30A-65AC9B293C7E}"/>
          </ac:spMkLst>
        </pc:spChg>
        <pc:spChg chg="mod">
          <ac:chgData name="Peter Murphy" userId="01643b1712e094e1" providerId="LiveId" clId="{8F5BDA32-A57A-4E78-ACAE-168C3FA1970B}" dt="2022-08-30T02:40:47.458" v="31" actId="164"/>
          <ac:spMkLst>
            <pc:docMk/>
            <pc:sldMk cId="1299485292" sldId="261"/>
            <ac:spMk id="42" creationId="{820FF6E9-B15D-49C7-B24B-F006A26A1313}"/>
          </ac:spMkLst>
        </pc:spChg>
        <pc:grpChg chg="add mod">
          <ac:chgData name="Peter Murphy" userId="01643b1712e094e1" providerId="LiveId" clId="{8F5BDA32-A57A-4E78-ACAE-168C3FA1970B}" dt="2022-08-30T02:40:47.458" v="31" actId="164"/>
          <ac:grpSpMkLst>
            <pc:docMk/>
            <pc:sldMk cId="1299485292" sldId="261"/>
            <ac:grpSpMk id="2" creationId="{EEB5E88D-0790-8DA8-0B2E-1394E78AD5FE}"/>
          </ac:grpSpMkLst>
        </pc:grpChg>
        <pc:grpChg chg="mod">
          <ac:chgData name="Peter Murphy" userId="01643b1712e094e1" providerId="LiveId" clId="{8F5BDA32-A57A-4E78-ACAE-168C3FA1970B}" dt="2022-08-30T02:40:47.458" v="31" actId="164"/>
          <ac:grpSpMkLst>
            <pc:docMk/>
            <pc:sldMk cId="1299485292" sldId="261"/>
            <ac:grpSpMk id="18" creationId="{5EE4043D-970A-406D-B216-524A29A99FF3}"/>
          </ac:grpSpMkLst>
        </pc:grpChg>
        <pc:grpChg chg="mod">
          <ac:chgData name="Peter Murphy" userId="01643b1712e094e1" providerId="LiveId" clId="{8F5BDA32-A57A-4E78-ACAE-168C3FA1970B}" dt="2022-08-30T02:40:47.458" v="31" actId="164"/>
          <ac:grpSpMkLst>
            <pc:docMk/>
            <pc:sldMk cId="1299485292" sldId="261"/>
            <ac:grpSpMk id="43" creationId="{74AECB3A-CDF4-4873-8B04-6645191E8FBB}"/>
          </ac:grpSpMkLst>
        </pc:grpChg>
        <pc:picChg chg="mod">
          <ac:chgData name="Peter Murphy" userId="01643b1712e094e1" providerId="LiveId" clId="{8F5BDA32-A57A-4E78-ACAE-168C3FA1970B}" dt="2022-08-30T02:40:47.458" v="31" actId="164"/>
          <ac:picMkLst>
            <pc:docMk/>
            <pc:sldMk cId="1299485292" sldId="261"/>
            <ac:picMk id="31" creationId="{60319E03-223F-7D59-2549-F84F38FB9879}"/>
          </ac:picMkLst>
        </pc:picChg>
        <pc:picChg chg="mod">
          <ac:chgData name="Peter Murphy" userId="01643b1712e094e1" providerId="LiveId" clId="{8F5BDA32-A57A-4E78-ACAE-168C3FA1970B}" dt="2022-08-30T02:40:47.458" v="31" actId="164"/>
          <ac:picMkLst>
            <pc:docMk/>
            <pc:sldMk cId="1299485292" sldId="261"/>
            <ac:picMk id="32" creationId="{387C5542-08DD-0D9F-9589-D46F8BE52E87}"/>
          </ac:picMkLst>
        </pc:picChg>
      </pc:sldChg>
      <pc:sldChg chg="addSp modSp">
        <pc:chgData name="Peter Murphy" userId="01643b1712e094e1" providerId="LiveId" clId="{8F5BDA32-A57A-4E78-ACAE-168C3FA1970B}" dt="2022-08-30T02:40:30.103" v="29" actId="164"/>
        <pc:sldMkLst>
          <pc:docMk/>
          <pc:sldMk cId="3718062738" sldId="262"/>
        </pc:sldMkLst>
        <pc:spChg chg="mod">
          <ac:chgData name="Peter Murphy" userId="01643b1712e094e1" providerId="LiveId" clId="{8F5BDA32-A57A-4E78-ACAE-168C3FA1970B}" dt="2022-08-30T02:40:30.103" v="29" actId="164"/>
          <ac:spMkLst>
            <pc:docMk/>
            <pc:sldMk cId="3718062738" sldId="262"/>
            <ac:spMk id="22" creationId="{70452F66-98C2-4DBF-4D62-28EE50BAF1FB}"/>
          </ac:spMkLst>
        </pc:spChg>
        <pc:spChg chg="mod">
          <ac:chgData name="Peter Murphy" userId="01643b1712e094e1" providerId="LiveId" clId="{8F5BDA32-A57A-4E78-ACAE-168C3FA1970B}" dt="2022-08-30T02:40:30.103" v="29" actId="164"/>
          <ac:spMkLst>
            <pc:docMk/>
            <pc:sldMk cId="3718062738" sldId="262"/>
            <ac:spMk id="26" creationId="{05C8471A-B812-CA9D-CDD2-17F40AFB9A3B}"/>
          </ac:spMkLst>
        </pc:spChg>
        <pc:spChg chg="mod">
          <ac:chgData name="Peter Murphy" userId="01643b1712e094e1" providerId="LiveId" clId="{8F5BDA32-A57A-4E78-ACAE-168C3FA1970B}" dt="2022-08-30T02:40:30.103" v="29" actId="164"/>
          <ac:spMkLst>
            <pc:docMk/>
            <pc:sldMk cId="3718062738" sldId="262"/>
            <ac:spMk id="27" creationId="{8250D256-F1B0-CD23-A6B0-3A94FEA9F858}"/>
          </ac:spMkLst>
        </pc:spChg>
        <pc:spChg chg="mod">
          <ac:chgData name="Peter Murphy" userId="01643b1712e094e1" providerId="LiveId" clId="{8F5BDA32-A57A-4E78-ACAE-168C3FA1970B}" dt="2022-08-30T02:40:30.103" v="29" actId="164"/>
          <ac:spMkLst>
            <pc:docMk/>
            <pc:sldMk cId="3718062738" sldId="262"/>
            <ac:spMk id="30" creationId="{C7AD0EBA-4E03-479D-ABCE-581A93B92E44}"/>
          </ac:spMkLst>
        </pc:spChg>
        <pc:spChg chg="mod">
          <ac:chgData name="Peter Murphy" userId="01643b1712e094e1" providerId="LiveId" clId="{8F5BDA32-A57A-4E78-ACAE-168C3FA1970B}" dt="2022-08-30T02:40:30.103" v="29" actId="164"/>
          <ac:spMkLst>
            <pc:docMk/>
            <pc:sldMk cId="3718062738" sldId="262"/>
            <ac:spMk id="40" creationId="{7756BDF0-D23A-4B7D-96B8-21AEB47E4CA8}"/>
          </ac:spMkLst>
        </pc:spChg>
        <pc:spChg chg="mod">
          <ac:chgData name="Peter Murphy" userId="01643b1712e094e1" providerId="LiveId" clId="{8F5BDA32-A57A-4E78-ACAE-168C3FA1970B}" dt="2022-08-30T02:40:30.103" v="29" actId="164"/>
          <ac:spMkLst>
            <pc:docMk/>
            <pc:sldMk cId="3718062738" sldId="262"/>
            <ac:spMk id="51" creationId="{122A1C67-69D2-466E-A856-576F5EA8EB0C}"/>
          </ac:spMkLst>
        </pc:spChg>
        <pc:grpChg chg="add mod">
          <ac:chgData name="Peter Murphy" userId="01643b1712e094e1" providerId="LiveId" clId="{8F5BDA32-A57A-4E78-ACAE-168C3FA1970B}" dt="2022-08-30T02:40:30.103" v="29" actId="164"/>
          <ac:grpSpMkLst>
            <pc:docMk/>
            <pc:sldMk cId="3718062738" sldId="262"/>
            <ac:grpSpMk id="2" creationId="{C090DEE9-6056-35B6-E750-87C54E64D4E1}"/>
          </ac:grpSpMkLst>
        </pc:grpChg>
        <pc:grpChg chg="mod">
          <ac:chgData name="Peter Murphy" userId="01643b1712e094e1" providerId="LiveId" clId="{8F5BDA32-A57A-4E78-ACAE-168C3FA1970B}" dt="2022-08-30T02:40:30.103" v="29" actId="164"/>
          <ac:grpSpMkLst>
            <pc:docMk/>
            <pc:sldMk cId="3718062738" sldId="262"/>
            <ac:grpSpMk id="4" creationId="{CA5088C3-39C1-485C-99BC-2239DA72A12E}"/>
          </ac:grpSpMkLst>
        </pc:grpChg>
        <pc:grpChg chg="mod">
          <ac:chgData name="Peter Murphy" userId="01643b1712e094e1" providerId="LiveId" clId="{8F5BDA32-A57A-4E78-ACAE-168C3FA1970B}" dt="2022-08-30T02:40:30.103" v="29" actId="164"/>
          <ac:grpSpMkLst>
            <pc:docMk/>
            <pc:sldMk cId="3718062738" sldId="262"/>
            <ac:grpSpMk id="18" creationId="{F5C53CD1-1D10-4F02-ADFA-2C0A4BF13D7C}"/>
          </ac:grpSpMkLst>
        </pc:grpChg>
        <pc:grpChg chg="mod">
          <ac:chgData name="Peter Murphy" userId="01643b1712e094e1" providerId="LiveId" clId="{8F5BDA32-A57A-4E78-ACAE-168C3FA1970B}" dt="2022-08-30T02:40:30.103" v="29" actId="164"/>
          <ac:grpSpMkLst>
            <pc:docMk/>
            <pc:sldMk cId="3718062738" sldId="262"/>
            <ac:grpSpMk id="41" creationId="{E3FF7957-3D85-4FFA-ABCB-189B0DDC3B76}"/>
          </ac:grpSpMkLst>
        </pc:grpChg>
        <pc:picChg chg="mod">
          <ac:chgData name="Peter Murphy" userId="01643b1712e094e1" providerId="LiveId" clId="{8F5BDA32-A57A-4E78-ACAE-168C3FA1970B}" dt="2022-08-30T02:40:30.103" v="29" actId="164"/>
          <ac:picMkLst>
            <pc:docMk/>
            <pc:sldMk cId="3718062738" sldId="262"/>
            <ac:picMk id="28" creationId="{2DD47590-9687-CFD5-624F-9056B90019A6}"/>
          </ac:picMkLst>
        </pc:picChg>
        <pc:picChg chg="mod">
          <ac:chgData name="Peter Murphy" userId="01643b1712e094e1" providerId="LiveId" clId="{8F5BDA32-A57A-4E78-ACAE-168C3FA1970B}" dt="2022-08-30T02:40:30.103" v="29" actId="164"/>
          <ac:picMkLst>
            <pc:docMk/>
            <pc:sldMk cId="3718062738" sldId="262"/>
            <ac:picMk id="31" creationId="{CEF180AF-AFE4-FD9A-5F62-729F491C3907}"/>
          </ac:picMkLst>
        </pc:picChg>
      </pc:sldChg>
      <pc:sldChg chg="addSp modSp">
        <pc:chgData name="Peter Murphy" userId="01643b1712e094e1" providerId="LiveId" clId="{8F5BDA32-A57A-4E78-ACAE-168C3FA1970B}" dt="2022-08-30T02:39:51.799" v="25" actId="164"/>
        <pc:sldMkLst>
          <pc:docMk/>
          <pc:sldMk cId="2370499688" sldId="263"/>
        </pc:sldMkLst>
        <pc:spChg chg="mod">
          <ac:chgData name="Peter Murphy" userId="01643b1712e094e1" providerId="LiveId" clId="{8F5BDA32-A57A-4E78-ACAE-168C3FA1970B}" dt="2022-08-30T02:39:51.799" v="25" actId="164"/>
          <ac:spMkLst>
            <pc:docMk/>
            <pc:sldMk cId="2370499688" sldId="263"/>
            <ac:spMk id="36" creationId="{B85C0E9B-512F-414C-BED0-C7ABEE09E57E}"/>
          </ac:spMkLst>
        </pc:spChg>
        <pc:spChg chg="mod">
          <ac:chgData name="Peter Murphy" userId="01643b1712e094e1" providerId="LiveId" clId="{8F5BDA32-A57A-4E78-ACAE-168C3FA1970B}" dt="2022-08-30T02:39:51.799" v="25" actId="164"/>
          <ac:spMkLst>
            <pc:docMk/>
            <pc:sldMk cId="2370499688" sldId="263"/>
            <ac:spMk id="37" creationId="{1BAFA7D3-072A-4C54-AB04-139593DA6A57}"/>
          </ac:spMkLst>
        </pc:spChg>
        <pc:spChg chg="mod">
          <ac:chgData name="Peter Murphy" userId="01643b1712e094e1" providerId="LiveId" clId="{8F5BDA32-A57A-4E78-ACAE-168C3FA1970B}" dt="2022-08-30T02:39:51.799" v="25" actId="164"/>
          <ac:spMkLst>
            <pc:docMk/>
            <pc:sldMk cId="2370499688" sldId="263"/>
            <ac:spMk id="38" creationId="{C782B2D1-1E40-4395-A987-213E0099764F}"/>
          </ac:spMkLst>
        </pc:spChg>
        <pc:spChg chg="mod">
          <ac:chgData name="Peter Murphy" userId="01643b1712e094e1" providerId="LiveId" clId="{8F5BDA32-A57A-4E78-ACAE-168C3FA1970B}" dt="2022-08-30T02:39:51.799" v="25" actId="164"/>
          <ac:spMkLst>
            <pc:docMk/>
            <pc:sldMk cId="2370499688" sldId="263"/>
            <ac:spMk id="39" creationId="{78B832BB-3766-4678-B13C-1C8E8086A74F}"/>
          </ac:spMkLst>
        </pc:spChg>
        <pc:spChg chg="mod">
          <ac:chgData name="Peter Murphy" userId="01643b1712e094e1" providerId="LiveId" clId="{8F5BDA32-A57A-4E78-ACAE-168C3FA1970B}" dt="2022-08-30T02:39:51.799" v="25" actId="164"/>
          <ac:spMkLst>
            <pc:docMk/>
            <pc:sldMk cId="2370499688" sldId="263"/>
            <ac:spMk id="42" creationId="{411A8C33-F875-D61E-F3AC-ADBC9EB023DE}"/>
          </ac:spMkLst>
        </pc:spChg>
        <pc:spChg chg="mod">
          <ac:chgData name="Peter Murphy" userId="01643b1712e094e1" providerId="LiveId" clId="{8F5BDA32-A57A-4E78-ACAE-168C3FA1970B}" dt="2022-08-30T02:39:51.799" v="25" actId="164"/>
          <ac:spMkLst>
            <pc:docMk/>
            <pc:sldMk cId="2370499688" sldId="263"/>
            <ac:spMk id="53" creationId="{99E3E93B-4655-20F2-044B-3C8F29C646B6}"/>
          </ac:spMkLst>
        </pc:spChg>
        <pc:grpChg chg="add mod">
          <ac:chgData name="Peter Murphy" userId="01643b1712e094e1" providerId="LiveId" clId="{8F5BDA32-A57A-4E78-ACAE-168C3FA1970B}" dt="2022-08-30T02:39:51.799" v="25" actId="164"/>
          <ac:grpSpMkLst>
            <pc:docMk/>
            <pc:sldMk cId="2370499688" sldId="263"/>
            <ac:grpSpMk id="2" creationId="{C602698E-1C40-E315-6E89-1E155EDA08AE}"/>
          </ac:grpSpMkLst>
        </pc:grpChg>
        <pc:grpChg chg="mod">
          <ac:chgData name="Peter Murphy" userId="01643b1712e094e1" providerId="LiveId" clId="{8F5BDA32-A57A-4E78-ACAE-168C3FA1970B}" dt="2022-08-30T02:39:51.799" v="25" actId="164"/>
          <ac:grpSpMkLst>
            <pc:docMk/>
            <pc:sldMk cId="2370499688" sldId="263"/>
            <ac:grpSpMk id="6" creationId="{FB88EA8E-BBA2-4F00-91D1-F58AB58C0A10}"/>
          </ac:grpSpMkLst>
        </pc:grpChg>
        <pc:grpChg chg="mod">
          <ac:chgData name="Peter Murphy" userId="01643b1712e094e1" providerId="LiveId" clId="{8F5BDA32-A57A-4E78-ACAE-168C3FA1970B}" dt="2022-08-30T02:39:51.799" v="25" actId="164"/>
          <ac:grpSpMkLst>
            <pc:docMk/>
            <pc:sldMk cId="2370499688" sldId="263"/>
            <ac:grpSpMk id="9" creationId="{A98D66AD-085D-4AC3-80C1-B4C54331D249}"/>
          </ac:grpSpMkLst>
        </pc:grpChg>
        <pc:grpChg chg="mod">
          <ac:chgData name="Peter Murphy" userId="01643b1712e094e1" providerId="LiveId" clId="{8F5BDA32-A57A-4E78-ACAE-168C3FA1970B}" dt="2022-08-30T02:39:51.799" v="25" actId="164"/>
          <ac:grpSpMkLst>
            <pc:docMk/>
            <pc:sldMk cId="2370499688" sldId="263"/>
            <ac:grpSpMk id="12" creationId="{81B72034-3B06-4288-B09D-20D9CDB8BD34}"/>
          </ac:grpSpMkLst>
        </pc:grpChg>
        <pc:grpChg chg="mod">
          <ac:chgData name="Peter Murphy" userId="01643b1712e094e1" providerId="LiveId" clId="{8F5BDA32-A57A-4E78-ACAE-168C3FA1970B}" dt="2022-08-30T02:39:51.799" v="25" actId="164"/>
          <ac:grpSpMkLst>
            <pc:docMk/>
            <pc:sldMk cId="2370499688" sldId="263"/>
            <ac:grpSpMk id="15" creationId="{9EEB0024-A528-4E5D-A046-65F7BAEC6F29}"/>
          </ac:grpSpMkLst>
        </pc:grpChg>
        <pc:grpChg chg="mod">
          <ac:chgData name="Peter Murphy" userId="01643b1712e094e1" providerId="LiveId" clId="{8F5BDA32-A57A-4E78-ACAE-168C3FA1970B}" dt="2022-08-30T02:39:51.799" v="25" actId="164"/>
          <ac:grpSpMkLst>
            <pc:docMk/>
            <pc:sldMk cId="2370499688" sldId="263"/>
            <ac:grpSpMk id="43" creationId="{06EA2AD2-C495-4FA5-80D5-B34DD5294F73}"/>
          </ac:grpSpMkLst>
        </pc:grpChg>
        <pc:picChg chg="mod">
          <ac:chgData name="Peter Murphy" userId="01643b1712e094e1" providerId="LiveId" clId="{8F5BDA32-A57A-4E78-ACAE-168C3FA1970B}" dt="2022-08-30T02:39:51.799" v="25" actId="164"/>
          <ac:picMkLst>
            <pc:docMk/>
            <pc:sldMk cId="2370499688" sldId="263"/>
            <ac:picMk id="5" creationId="{BBAD7E7F-6028-4A34-86A0-FC615E5A39EF}"/>
          </ac:picMkLst>
        </pc:picChg>
        <pc:picChg chg="mod">
          <ac:chgData name="Peter Murphy" userId="01643b1712e094e1" providerId="LiveId" clId="{8F5BDA32-A57A-4E78-ACAE-168C3FA1970B}" dt="2022-08-30T02:39:51.799" v="25" actId="164"/>
          <ac:picMkLst>
            <pc:docMk/>
            <pc:sldMk cId="2370499688" sldId="263"/>
            <ac:picMk id="29" creationId="{49E43864-0B72-4D2B-83E4-BE7D933BFF9A}"/>
          </ac:picMkLst>
        </pc:picChg>
        <pc:picChg chg="mod">
          <ac:chgData name="Peter Murphy" userId="01643b1712e094e1" providerId="LiveId" clId="{8F5BDA32-A57A-4E78-ACAE-168C3FA1970B}" dt="2022-08-30T02:39:51.799" v="25" actId="164"/>
          <ac:picMkLst>
            <pc:docMk/>
            <pc:sldMk cId="2370499688" sldId="263"/>
            <ac:picMk id="31" creationId="{82FAFEE3-AE83-42AD-9386-243378580A8C}"/>
          </ac:picMkLst>
        </pc:picChg>
        <pc:picChg chg="mod">
          <ac:chgData name="Peter Murphy" userId="01643b1712e094e1" providerId="LiveId" clId="{8F5BDA32-A57A-4E78-ACAE-168C3FA1970B}" dt="2022-08-30T02:39:51.799" v="25" actId="164"/>
          <ac:picMkLst>
            <pc:docMk/>
            <pc:sldMk cId="2370499688" sldId="263"/>
            <ac:picMk id="33" creationId="{E8CFF203-8836-40E1-BD5D-2644B56A7A32}"/>
          </ac:picMkLst>
        </pc:picChg>
        <pc:picChg chg="mod">
          <ac:chgData name="Peter Murphy" userId="01643b1712e094e1" providerId="LiveId" clId="{8F5BDA32-A57A-4E78-ACAE-168C3FA1970B}" dt="2022-08-30T02:39:51.799" v="25" actId="164"/>
          <ac:picMkLst>
            <pc:docMk/>
            <pc:sldMk cId="2370499688" sldId="263"/>
            <ac:picMk id="35" creationId="{8DA098E5-670D-4589-8760-887A89CA591B}"/>
          </ac:picMkLst>
        </pc:picChg>
        <pc:picChg chg="mod">
          <ac:chgData name="Peter Murphy" userId="01643b1712e094e1" providerId="LiveId" clId="{8F5BDA32-A57A-4E78-ACAE-168C3FA1970B}" dt="2022-08-30T02:39:51.799" v="25" actId="164"/>
          <ac:picMkLst>
            <pc:docMk/>
            <pc:sldMk cId="2370499688" sldId="263"/>
            <ac:picMk id="54" creationId="{9ED6B1D0-8A65-6432-EAE2-A79B876D31E9}"/>
          </ac:picMkLst>
        </pc:picChg>
      </pc:sldChg>
      <pc:sldChg chg="addSp modSp">
        <pc:chgData name="Peter Murphy" userId="01643b1712e094e1" providerId="LiveId" clId="{8F5BDA32-A57A-4E78-ACAE-168C3FA1970B}" dt="2022-08-30T02:40:55.098" v="32" actId="164"/>
        <pc:sldMkLst>
          <pc:docMk/>
          <pc:sldMk cId="2881028856" sldId="265"/>
        </pc:sldMkLst>
        <pc:spChg chg="mod">
          <ac:chgData name="Peter Murphy" userId="01643b1712e094e1" providerId="LiveId" clId="{8F5BDA32-A57A-4E78-ACAE-168C3FA1970B}" dt="2022-08-30T02:40:55.098" v="32" actId="164"/>
          <ac:spMkLst>
            <pc:docMk/>
            <pc:sldMk cId="2881028856" sldId="265"/>
            <ac:spMk id="22" creationId="{550A768F-C055-4F89-BB58-A5A45E44C2C0}"/>
          </ac:spMkLst>
        </pc:spChg>
        <pc:spChg chg="mod">
          <ac:chgData name="Peter Murphy" userId="01643b1712e094e1" providerId="LiveId" clId="{8F5BDA32-A57A-4E78-ACAE-168C3FA1970B}" dt="2022-08-30T02:40:55.098" v="32" actId="164"/>
          <ac:spMkLst>
            <pc:docMk/>
            <pc:sldMk cId="2881028856" sldId="265"/>
            <ac:spMk id="23" creationId="{39F8C826-1FDB-E301-C957-3B91766DBF7B}"/>
          </ac:spMkLst>
        </pc:spChg>
        <pc:spChg chg="mod">
          <ac:chgData name="Peter Murphy" userId="01643b1712e094e1" providerId="LiveId" clId="{8F5BDA32-A57A-4E78-ACAE-168C3FA1970B}" dt="2022-08-30T02:40:55.098" v="32" actId="164"/>
          <ac:spMkLst>
            <pc:docMk/>
            <pc:sldMk cId="2881028856" sldId="265"/>
            <ac:spMk id="27" creationId="{C0151522-990F-16D2-10F7-E4497C5ADEEF}"/>
          </ac:spMkLst>
        </pc:spChg>
        <pc:spChg chg="mod">
          <ac:chgData name="Peter Murphy" userId="01643b1712e094e1" providerId="LiveId" clId="{8F5BDA32-A57A-4E78-ACAE-168C3FA1970B}" dt="2022-08-30T02:40:55.098" v="32" actId="164"/>
          <ac:spMkLst>
            <pc:docMk/>
            <pc:sldMk cId="2881028856" sldId="265"/>
            <ac:spMk id="28" creationId="{D880896F-C992-72BA-BBBA-CCA462C0F659}"/>
          </ac:spMkLst>
        </pc:spChg>
        <pc:spChg chg="mod">
          <ac:chgData name="Peter Murphy" userId="01643b1712e094e1" providerId="LiveId" clId="{8F5BDA32-A57A-4E78-ACAE-168C3FA1970B}" dt="2022-08-30T02:40:55.098" v="32" actId="164"/>
          <ac:spMkLst>
            <pc:docMk/>
            <pc:sldMk cId="2881028856" sldId="265"/>
            <ac:spMk id="31" creationId="{35D8A96F-8FE4-4348-8331-9E5EE4BFB3A9}"/>
          </ac:spMkLst>
        </pc:spChg>
        <pc:grpChg chg="mod">
          <ac:chgData name="Peter Murphy" userId="01643b1712e094e1" providerId="LiveId" clId="{8F5BDA32-A57A-4E78-ACAE-168C3FA1970B}" dt="2022-08-30T02:40:55.098" v="32" actId="164"/>
          <ac:grpSpMkLst>
            <pc:docMk/>
            <pc:sldMk cId="2881028856" sldId="265"/>
            <ac:grpSpMk id="2" creationId="{74595752-A6CB-4018-8789-0D2FC9E31827}"/>
          </ac:grpSpMkLst>
        </pc:grpChg>
        <pc:grpChg chg="mod">
          <ac:chgData name="Peter Murphy" userId="01643b1712e094e1" providerId="LiveId" clId="{8F5BDA32-A57A-4E78-ACAE-168C3FA1970B}" dt="2022-08-30T02:40:55.098" v="32" actId="164"/>
          <ac:grpSpMkLst>
            <pc:docMk/>
            <pc:sldMk cId="2881028856" sldId="265"/>
            <ac:grpSpMk id="3" creationId="{5B9F195F-1833-4E18-A1DE-1D7D431764B3}"/>
          </ac:grpSpMkLst>
        </pc:grpChg>
        <pc:grpChg chg="add mod">
          <ac:chgData name="Peter Murphy" userId="01643b1712e094e1" providerId="LiveId" clId="{8F5BDA32-A57A-4E78-ACAE-168C3FA1970B}" dt="2022-08-30T02:40:55.098" v="32" actId="164"/>
          <ac:grpSpMkLst>
            <pc:docMk/>
            <pc:sldMk cId="2881028856" sldId="265"/>
            <ac:grpSpMk id="4" creationId="{FB6E1743-1C38-2E08-9AC7-0AECF82997A2}"/>
          </ac:grpSpMkLst>
        </pc:grpChg>
        <pc:grpChg chg="mod">
          <ac:chgData name="Peter Murphy" userId="01643b1712e094e1" providerId="LiveId" clId="{8F5BDA32-A57A-4E78-ACAE-168C3FA1970B}" dt="2022-08-30T02:40:55.098" v="32" actId="164"/>
          <ac:grpSpMkLst>
            <pc:docMk/>
            <pc:sldMk cId="2881028856" sldId="265"/>
            <ac:grpSpMk id="44" creationId="{BD5C3E42-BC3A-40F3-9B49-93D5C8250CFD}"/>
          </ac:grpSpMkLst>
        </pc:grpChg>
        <pc:picChg chg="mod">
          <ac:chgData name="Peter Murphy" userId="01643b1712e094e1" providerId="LiveId" clId="{8F5BDA32-A57A-4E78-ACAE-168C3FA1970B}" dt="2022-08-30T02:40:55.098" v="32" actId="164"/>
          <ac:picMkLst>
            <pc:docMk/>
            <pc:sldMk cId="2881028856" sldId="265"/>
            <ac:picMk id="29" creationId="{06AB2D2B-35A0-F0E7-BB8B-30D2B6384C6E}"/>
          </ac:picMkLst>
        </pc:picChg>
        <pc:picChg chg="mod">
          <ac:chgData name="Peter Murphy" userId="01643b1712e094e1" providerId="LiveId" clId="{8F5BDA32-A57A-4E78-ACAE-168C3FA1970B}" dt="2022-08-30T02:40:55.098" v="32" actId="164"/>
          <ac:picMkLst>
            <pc:docMk/>
            <pc:sldMk cId="2881028856" sldId="265"/>
            <ac:picMk id="2050" creationId="{4ED34D50-3F86-43F2-8E13-6EF299742C8D}"/>
          </ac:picMkLst>
        </pc:picChg>
      </pc:sldChg>
      <pc:sldChg chg="addSp modSp">
        <pc:chgData name="Peter Murphy" userId="01643b1712e094e1" providerId="LiveId" clId="{8F5BDA32-A57A-4E78-ACAE-168C3FA1970B}" dt="2022-08-30T02:41:10.235" v="34" actId="164"/>
        <pc:sldMkLst>
          <pc:docMk/>
          <pc:sldMk cId="550906094" sldId="266"/>
        </pc:sldMkLst>
        <pc:spChg chg="mod">
          <ac:chgData name="Peter Murphy" userId="01643b1712e094e1" providerId="LiveId" clId="{8F5BDA32-A57A-4E78-ACAE-168C3FA1970B}" dt="2022-08-30T02:41:10.235" v="34" actId="164"/>
          <ac:spMkLst>
            <pc:docMk/>
            <pc:sldMk cId="550906094" sldId="266"/>
            <ac:spMk id="19" creationId="{41D32CF1-0F63-41F9-BA71-CAE723299455}"/>
          </ac:spMkLst>
        </pc:spChg>
        <pc:spChg chg="mod">
          <ac:chgData name="Peter Murphy" userId="01643b1712e094e1" providerId="LiveId" clId="{8F5BDA32-A57A-4E78-ACAE-168C3FA1970B}" dt="2022-08-30T02:41:10.235" v="34" actId="164"/>
          <ac:spMkLst>
            <pc:docMk/>
            <pc:sldMk cId="550906094" sldId="266"/>
            <ac:spMk id="20" creationId="{77287A83-0609-43ED-AD94-AC1913335F7C}"/>
          </ac:spMkLst>
        </pc:spChg>
        <pc:spChg chg="mod">
          <ac:chgData name="Peter Murphy" userId="01643b1712e094e1" providerId="LiveId" clId="{8F5BDA32-A57A-4E78-ACAE-168C3FA1970B}" dt="2022-08-30T02:41:10.235" v="34" actId="164"/>
          <ac:spMkLst>
            <pc:docMk/>
            <pc:sldMk cId="550906094" sldId="266"/>
            <ac:spMk id="22" creationId="{550A768F-C055-4F89-BB58-A5A45E44C2C0}"/>
          </ac:spMkLst>
        </pc:spChg>
        <pc:spChg chg="mod">
          <ac:chgData name="Peter Murphy" userId="01643b1712e094e1" providerId="LiveId" clId="{8F5BDA32-A57A-4E78-ACAE-168C3FA1970B}" dt="2022-08-30T02:41:10.235" v="34" actId="164"/>
          <ac:spMkLst>
            <pc:docMk/>
            <pc:sldMk cId="550906094" sldId="266"/>
            <ac:spMk id="23" creationId="{A265FEC4-7371-9BEC-9577-4EBC064032BE}"/>
          </ac:spMkLst>
        </pc:spChg>
        <pc:spChg chg="mod">
          <ac:chgData name="Peter Murphy" userId="01643b1712e094e1" providerId="LiveId" clId="{8F5BDA32-A57A-4E78-ACAE-168C3FA1970B}" dt="2022-08-30T02:41:10.235" v="34" actId="164"/>
          <ac:spMkLst>
            <pc:docMk/>
            <pc:sldMk cId="550906094" sldId="266"/>
            <ac:spMk id="24" creationId="{793B7C95-763F-3AD0-A467-A51277982F9A}"/>
          </ac:spMkLst>
        </pc:spChg>
        <pc:spChg chg="mod">
          <ac:chgData name="Peter Murphy" userId="01643b1712e094e1" providerId="LiveId" clId="{8F5BDA32-A57A-4E78-ACAE-168C3FA1970B}" dt="2022-08-30T02:41:10.235" v="34" actId="164"/>
          <ac:spMkLst>
            <pc:docMk/>
            <pc:sldMk cId="550906094" sldId="266"/>
            <ac:spMk id="28" creationId="{5FD2A22B-BB28-11D4-23EC-543EAEB812FF}"/>
          </ac:spMkLst>
        </pc:spChg>
        <pc:spChg chg="mod">
          <ac:chgData name="Peter Murphy" userId="01643b1712e094e1" providerId="LiveId" clId="{8F5BDA32-A57A-4E78-ACAE-168C3FA1970B}" dt="2022-08-30T02:41:10.235" v="34" actId="164"/>
          <ac:spMkLst>
            <pc:docMk/>
            <pc:sldMk cId="550906094" sldId="266"/>
            <ac:spMk id="31" creationId="{35D8A96F-8FE4-4348-8331-9E5EE4BFB3A9}"/>
          </ac:spMkLst>
        </pc:spChg>
        <pc:spChg chg="mod">
          <ac:chgData name="Peter Murphy" userId="01643b1712e094e1" providerId="LiveId" clId="{8F5BDA32-A57A-4E78-ACAE-168C3FA1970B}" dt="2022-08-30T02:41:10.235" v="34" actId="164"/>
          <ac:spMkLst>
            <pc:docMk/>
            <pc:sldMk cId="550906094" sldId="266"/>
            <ac:spMk id="34" creationId="{2684C201-AE01-4DEC-9EE5-4391DC8D2254}"/>
          </ac:spMkLst>
        </pc:spChg>
        <pc:spChg chg="mod">
          <ac:chgData name="Peter Murphy" userId="01643b1712e094e1" providerId="LiveId" clId="{8F5BDA32-A57A-4E78-ACAE-168C3FA1970B}" dt="2022-08-30T02:41:10.235" v="34" actId="164"/>
          <ac:spMkLst>
            <pc:docMk/>
            <pc:sldMk cId="550906094" sldId="266"/>
            <ac:spMk id="35" creationId="{850B3021-31DB-48A4-A33B-62AE30F15555}"/>
          </ac:spMkLst>
        </pc:spChg>
        <pc:grpChg chg="add mod">
          <ac:chgData name="Peter Murphy" userId="01643b1712e094e1" providerId="LiveId" clId="{8F5BDA32-A57A-4E78-ACAE-168C3FA1970B}" dt="2022-08-30T02:41:10.235" v="34" actId="164"/>
          <ac:grpSpMkLst>
            <pc:docMk/>
            <pc:sldMk cId="550906094" sldId="266"/>
            <ac:grpSpMk id="2" creationId="{47F351EB-5F0C-1E3C-5D27-666F693FB73C}"/>
          </ac:grpSpMkLst>
        </pc:grpChg>
        <pc:grpChg chg="mod">
          <ac:chgData name="Peter Murphy" userId="01643b1712e094e1" providerId="LiveId" clId="{8F5BDA32-A57A-4E78-ACAE-168C3FA1970B}" dt="2022-08-30T02:41:10.235" v="34" actId="164"/>
          <ac:grpSpMkLst>
            <pc:docMk/>
            <pc:sldMk cId="550906094" sldId="266"/>
            <ac:grpSpMk id="21" creationId="{8FA2AB2D-D4CE-49AE-9735-170A570787D4}"/>
          </ac:grpSpMkLst>
        </pc:grpChg>
        <pc:picChg chg="mod">
          <ac:chgData name="Peter Murphy" userId="01643b1712e094e1" providerId="LiveId" clId="{8F5BDA32-A57A-4E78-ACAE-168C3FA1970B}" dt="2022-08-30T02:41:10.235" v="34" actId="164"/>
          <ac:picMkLst>
            <pc:docMk/>
            <pc:sldMk cId="550906094" sldId="266"/>
            <ac:picMk id="29" creationId="{65403C8D-DB03-9447-3E87-25DCD5FD437E}"/>
          </ac:picMkLst>
        </pc:picChg>
      </pc:sldChg>
      <pc:sldChg chg="addSp modSp">
        <pc:chgData name="Peter Murphy" userId="01643b1712e094e1" providerId="LiveId" clId="{8F5BDA32-A57A-4E78-ACAE-168C3FA1970B}" dt="2022-08-30T02:41:17.081" v="35" actId="164"/>
        <pc:sldMkLst>
          <pc:docMk/>
          <pc:sldMk cId="3857333885" sldId="267"/>
        </pc:sldMkLst>
        <pc:spChg chg="mod">
          <ac:chgData name="Peter Murphy" userId="01643b1712e094e1" providerId="LiveId" clId="{8F5BDA32-A57A-4E78-ACAE-168C3FA1970B}" dt="2022-08-30T02:41:17.081" v="35" actId="164"/>
          <ac:spMkLst>
            <pc:docMk/>
            <pc:sldMk cId="3857333885" sldId="267"/>
            <ac:spMk id="28" creationId="{7F95781F-1604-D5D9-8655-DF9349A8ABD6}"/>
          </ac:spMkLst>
        </pc:spChg>
        <pc:spChg chg="mod">
          <ac:chgData name="Peter Murphy" userId="01643b1712e094e1" providerId="LiveId" clId="{8F5BDA32-A57A-4E78-ACAE-168C3FA1970B}" dt="2022-08-30T02:41:17.081" v="35" actId="164"/>
          <ac:spMkLst>
            <pc:docMk/>
            <pc:sldMk cId="3857333885" sldId="267"/>
            <ac:spMk id="30" creationId="{7F727194-8EB0-4F66-A9E4-D6A209652192}"/>
          </ac:spMkLst>
        </pc:spChg>
        <pc:spChg chg="mod">
          <ac:chgData name="Peter Murphy" userId="01643b1712e094e1" providerId="LiveId" clId="{8F5BDA32-A57A-4E78-ACAE-168C3FA1970B}" dt="2022-08-30T02:41:17.081" v="35" actId="164"/>
          <ac:spMkLst>
            <pc:docMk/>
            <pc:sldMk cId="3857333885" sldId="267"/>
            <ac:spMk id="31" creationId="{523F0DD7-F22A-4D48-8FB3-4296162D1DF8}"/>
          </ac:spMkLst>
        </pc:spChg>
        <pc:spChg chg="mod">
          <ac:chgData name="Peter Murphy" userId="01643b1712e094e1" providerId="LiveId" clId="{8F5BDA32-A57A-4E78-ACAE-168C3FA1970B}" dt="2022-08-30T02:41:17.081" v="35" actId="164"/>
          <ac:spMkLst>
            <pc:docMk/>
            <pc:sldMk cId="3857333885" sldId="267"/>
            <ac:spMk id="32" creationId="{57A54A2C-9678-4C27-BD80-721B39381837}"/>
          </ac:spMkLst>
        </pc:spChg>
        <pc:spChg chg="mod">
          <ac:chgData name="Peter Murphy" userId="01643b1712e094e1" providerId="LiveId" clId="{8F5BDA32-A57A-4E78-ACAE-168C3FA1970B}" dt="2022-08-30T02:41:17.081" v="35" actId="164"/>
          <ac:spMkLst>
            <pc:docMk/>
            <pc:sldMk cId="3857333885" sldId="267"/>
            <ac:spMk id="35" creationId="{BF2DCAEA-6707-53E9-2AA0-BC4A36A7FE1A}"/>
          </ac:spMkLst>
        </pc:spChg>
        <pc:spChg chg="mod">
          <ac:chgData name="Peter Murphy" userId="01643b1712e094e1" providerId="LiveId" clId="{8F5BDA32-A57A-4E78-ACAE-168C3FA1970B}" dt="2022-08-30T02:41:17.081" v="35" actId="164"/>
          <ac:spMkLst>
            <pc:docMk/>
            <pc:sldMk cId="3857333885" sldId="267"/>
            <ac:spMk id="36" creationId="{C1495A9A-4351-62AD-F216-C75C7F7AC136}"/>
          </ac:spMkLst>
        </pc:spChg>
        <pc:spChg chg="mod">
          <ac:chgData name="Peter Murphy" userId="01643b1712e094e1" providerId="LiveId" clId="{8F5BDA32-A57A-4E78-ACAE-168C3FA1970B}" dt="2022-08-30T02:41:17.081" v="35" actId="164"/>
          <ac:spMkLst>
            <pc:docMk/>
            <pc:sldMk cId="3857333885" sldId="267"/>
            <ac:spMk id="50" creationId="{DE223177-51E7-4959-AFF3-058504F09265}"/>
          </ac:spMkLst>
        </pc:spChg>
        <pc:spChg chg="mod">
          <ac:chgData name="Peter Murphy" userId="01643b1712e094e1" providerId="LiveId" clId="{8F5BDA32-A57A-4E78-ACAE-168C3FA1970B}" dt="2022-08-30T02:41:17.081" v="35" actId="164"/>
          <ac:spMkLst>
            <pc:docMk/>
            <pc:sldMk cId="3857333885" sldId="267"/>
            <ac:spMk id="51" creationId="{4BF5D28E-E5F5-4B11-A2A8-E11CA78AD4A5}"/>
          </ac:spMkLst>
        </pc:spChg>
        <pc:spChg chg="mod">
          <ac:chgData name="Peter Murphy" userId="01643b1712e094e1" providerId="LiveId" clId="{8F5BDA32-A57A-4E78-ACAE-168C3FA1970B}" dt="2022-08-30T02:41:17.081" v="35" actId="164"/>
          <ac:spMkLst>
            <pc:docMk/>
            <pc:sldMk cId="3857333885" sldId="267"/>
            <ac:spMk id="52" creationId="{BA6D2C24-F153-495C-AC37-E72820AD081A}"/>
          </ac:spMkLst>
        </pc:spChg>
        <pc:spChg chg="mod">
          <ac:chgData name="Peter Murphy" userId="01643b1712e094e1" providerId="LiveId" clId="{8F5BDA32-A57A-4E78-ACAE-168C3FA1970B}" dt="2022-08-30T02:41:17.081" v="35" actId="164"/>
          <ac:spMkLst>
            <pc:docMk/>
            <pc:sldMk cId="3857333885" sldId="267"/>
            <ac:spMk id="53" creationId="{B5BF5B4E-A314-44EE-97BF-B55E616F496E}"/>
          </ac:spMkLst>
        </pc:spChg>
        <pc:spChg chg="mod">
          <ac:chgData name="Peter Murphy" userId="01643b1712e094e1" providerId="LiveId" clId="{8F5BDA32-A57A-4E78-ACAE-168C3FA1970B}" dt="2022-08-30T02:41:17.081" v="35" actId="164"/>
          <ac:spMkLst>
            <pc:docMk/>
            <pc:sldMk cId="3857333885" sldId="267"/>
            <ac:spMk id="55" creationId="{F94A00D6-265E-4FEA-95F6-D12EC8C6062A}"/>
          </ac:spMkLst>
        </pc:spChg>
        <pc:spChg chg="mod">
          <ac:chgData name="Peter Murphy" userId="01643b1712e094e1" providerId="LiveId" clId="{8F5BDA32-A57A-4E78-ACAE-168C3FA1970B}" dt="2022-08-30T02:41:17.081" v="35" actId="164"/>
          <ac:spMkLst>
            <pc:docMk/>
            <pc:sldMk cId="3857333885" sldId="267"/>
            <ac:spMk id="56" creationId="{B0B627C4-861C-411D-B581-B9C468A7AC8F}"/>
          </ac:spMkLst>
        </pc:spChg>
        <pc:grpChg chg="add mod">
          <ac:chgData name="Peter Murphy" userId="01643b1712e094e1" providerId="LiveId" clId="{8F5BDA32-A57A-4E78-ACAE-168C3FA1970B}" dt="2022-08-30T02:41:17.081" v="35" actId="164"/>
          <ac:grpSpMkLst>
            <pc:docMk/>
            <pc:sldMk cId="3857333885" sldId="267"/>
            <ac:grpSpMk id="2" creationId="{DE1DC34E-9A1B-4700-C609-C4A666A762FC}"/>
          </ac:grpSpMkLst>
        </pc:grpChg>
        <pc:grpChg chg="mod">
          <ac:chgData name="Peter Murphy" userId="01643b1712e094e1" providerId="LiveId" clId="{8F5BDA32-A57A-4E78-ACAE-168C3FA1970B}" dt="2022-08-30T02:41:17.081" v="35" actId="164"/>
          <ac:grpSpMkLst>
            <pc:docMk/>
            <pc:sldMk cId="3857333885" sldId="267"/>
            <ac:grpSpMk id="40" creationId="{BBD8335F-1D37-4181-B525-CC0B7A47A876}"/>
          </ac:grpSpMkLst>
        </pc:grpChg>
        <pc:grpChg chg="mod">
          <ac:chgData name="Peter Murphy" userId="01643b1712e094e1" providerId="LiveId" clId="{8F5BDA32-A57A-4E78-ACAE-168C3FA1970B}" dt="2022-08-30T02:41:17.081" v="35" actId="164"/>
          <ac:grpSpMkLst>
            <pc:docMk/>
            <pc:sldMk cId="3857333885" sldId="267"/>
            <ac:grpSpMk id="41" creationId="{BB41109B-5C75-43F0-A778-E2DCF4C1BCB7}"/>
          </ac:grpSpMkLst>
        </pc:grpChg>
        <pc:grpChg chg="mod">
          <ac:chgData name="Peter Murphy" userId="01643b1712e094e1" providerId="LiveId" clId="{8F5BDA32-A57A-4E78-ACAE-168C3FA1970B}" dt="2022-08-30T02:41:17.081" v="35" actId="164"/>
          <ac:grpSpMkLst>
            <pc:docMk/>
            <pc:sldMk cId="3857333885" sldId="267"/>
            <ac:grpSpMk id="57" creationId="{C936BDEC-151E-49F8-882B-64A19DCB5586}"/>
          </ac:grpSpMkLst>
        </pc:grpChg>
        <pc:picChg chg="mod">
          <ac:chgData name="Peter Murphy" userId="01643b1712e094e1" providerId="LiveId" clId="{8F5BDA32-A57A-4E78-ACAE-168C3FA1970B}" dt="2022-08-30T02:41:17.081" v="35" actId="164"/>
          <ac:picMkLst>
            <pc:docMk/>
            <pc:sldMk cId="3857333885" sldId="267"/>
            <ac:picMk id="37" creationId="{252C20A7-DFFC-B396-D8AF-CBEA3741C864}"/>
          </ac:picMkLst>
        </pc:picChg>
      </pc:sldChg>
      <pc:sldChg chg="addSp modSp">
        <pc:chgData name="Peter Murphy" userId="01643b1712e094e1" providerId="LiveId" clId="{8F5BDA32-A57A-4E78-ACAE-168C3FA1970B}" dt="2022-08-30T02:38:33.517" v="13" actId="164"/>
        <pc:sldMkLst>
          <pc:docMk/>
          <pc:sldMk cId="1478190306" sldId="268"/>
        </pc:sldMkLst>
        <pc:spChg chg="mod">
          <ac:chgData name="Peter Murphy" userId="01643b1712e094e1" providerId="LiveId" clId="{8F5BDA32-A57A-4E78-ACAE-168C3FA1970B}" dt="2022-08-30T02:38:33.517" v="13" actId="164"/>
          <ac:spMkLst>
            <pc:docMk/>
            <pc:sldMk cId="1478190306" sldId="268"/>
            <ac:spMk id="22" creationId="{2E8A8889-C787-492A-A251-16644AE037E2}"/>
          </ac:spMkLst>
        </pc:spChg>
        <pc:spChg chg="mod">
          <ac:chgData name="Peter Murphy" userId="01643b1712e094e1" providerId="LiveId" clId="{8F5BDA32-A57A-4E78-ACAE-168C3FA1970B}" dt="2022-08-30T02:38:33.517" v="13" actId="164"/>
          <ac:spMkLst>
            <pc:docMk/>
            <pc:sldMk cId="1478190306" sldId="268"/>
            <ac:spMk id="23" creationId="{68652056-6847-42E2-8AE7-5DE4298E70CB}"/>
          </ac:spMkLst>
        </pc:spChg>
        <pc:spChg chg="mod">
          <ac:chgData name="Peter Murphy" userId="01643b1712e094e1" providerId="LiveId" clId="{8F5BDA32-A57A-4E78-ACAE-168C3FA1970B}" dt="2022-08-30T02:38:33.517" v="13" actId="164"/>
          <ac:spMkLst>
            <pc:docMk/>
            <pc:sldMk cId="1478190306" sldId="268"/>
            <ac:spMk id="24" creationId="{62F3CA8D-12D6-42E7-B640-1633401DD564}"/>
          </ac:spMkLst>
        </pc:spChg>
        <pc:grpChg chg="mod">
          <ac:chgData name="Peter Murphy" userId="01643b1712e094e1" providerId="LiveId" clId="{8F5BDA32-A57A-4E78-ACAE-168C3FA1970B}" dt="2022-08-30T02:38:33.517" v="13" actId="164"/>
          <ac:grpSpMkLst>
            <pc:docMk/>
            <pc:sldMk cId="1478190306" sldId="268"/>
            <ac:grpSpMk id="2" creationId="{35A7D4C2-EF8B-4158-9C8B-77D893940DF9}"/>
          </ac:grpSpMkLst>
        </pc:grpChg>
        <pc:grpChg chg="add mod">
          <ac:chgData name="Peter Murphy" userId="01643b1712e094e1" providerId="LiveId" clId="{8F5BDA32-A57A-4E78-ACAE-168C3FA1970B}" dt="2022-08-30T02:38:33.517" v="13" actId="164"/>
          <ac:grpSpMkLst>
            <pc:docMk/>
            <pc:sldMk cId="1478190306" sldId="268"/>
            <ac:grpSpMk id="3" creationId="{6A42DA04-4D84-2EA4-59D1-A5EEF7445CAD}"/>
          </ac:grpSpMkLst>
        </pc:grpChg>
        <pc:grpChg chg="mod">
          <ac:chgData name="Peter Murphy" userId="01643b1712e094e1" providerId="LiveId" clId="{8F5BDA32-A57A-4E78-ACAE-168C3FA1970B}" dt="2022-08-30T02:38:33.517" v="13" actId="164"/>
          <ac:grpSpMkLst>
            <pc:docMk/>
            <pc:sldMk cId="1478190306" sldId="268"/>
            <ac:grpSpMk id="44" creationId="{AB8E7078-C644-4547-9789-C48AC34FC8A8}"/>
          </ac:grpSpMkLst>
        </pc:grpChg>
        <pc:picChg chg="mod">
          <ac:chgData name="Peter Murphy" userId="01643b1712e094e1" providerId="LiveId" clId="{8F5BDA32-A57A-4E78-ACAE-168C3FA1970B}" dt="2022-08-30T02:38:33.517" v="13" actId="164"/>
          <ac:picMkLst>
            <pc:docMk/>
            <pc:sldMk cId="1478190306" sldId="268"/>
            <ac:picMk id="18" creationId="{9EDDAC4F-6D0E-4AB9-8483-5C8CE8303982}"/>
          </ac:picMkLst>
        </pc:picChg>
      </pc:sldChg>
      <pc:sldChg chg="addSp modSp">
        <pc:chgData name="Peter Murphy" userId="01643b1712e094e1" providerId="LiveId" clId="{8F5BDA32-A57A-4E78-ACAE-168C3FA1970B}" dt="2022-08-30T02:41:01.047" v="33" actId="164"/>
        <pc:sldMkLst>
          <pc:docMk/>
          <pc:sldMk cId="2158597314" sldId="269"/>
        </pc:sldMkLst>
        <pc:spChg chg="mod">
          <ac:chgData name="Peter Murphy" userId="01643b1712e094e1" providerId="LiveId" clId="{8F5BDA32-A57A-4E78-ACAE-168C3FA1970B}" dt="2022-08-30T02:41:01.047" v="33" actId="164"/>
          <ac:spMkLst>
            <pc:docMk/>
            <pc:sldMk cId="2158597314" sldId="269"/>
            <ac:spMk id="19" creationId="{41D32CF1-0F63-41F9-BA71-CAE723299455}"/>
          </ac:spMkLst>
        </pc:spChg>
        <pc:spChg chg="mod">
          <ac:chgData name="Peter Murphy" userId="01643b1712e094e1" providerId="LiveId" clId="{8F5BDA32-A57A-4E78-ACAE-168C3FA1970B}" dt="2022-08-30T02:41:01.047" v="33" actId="164"/>
          <ac:spMkLst>
            <pc:docMk/>
            <pc:sldMk cId="2158597314" sldId="269"/>
            <ac:spMk id="20" creationId="{77287A83-0609-43ED-AD94-AC1913335F7C}"/>
          </ac:spMkLst>
        </pc:spChg>
        <pc:spChg chg="mod">
          <ac:chgData name="Peter Murphy" userId="01643b1712e094e1" providerId="LiveId" clId="{8F5BDA32-A57A-4E78-ACAE-168C3FA1970B}" dt="2022-08-30T02:41:01.047" v="33" actId="164"/>
          <ac:spMkLst>
            <pc:docMk/>
            <pc:sldMk cId="2158597314" sldId="269"/>
            <ac:spMk id="22" creationId="{550A768F-C055-4F89-BB58-A5A45E44C2C0}"/>
          </ac:spMkLst>
        </pc:spChg>
        <pc:spChg chg="mod">
          <ac:chgData name="Peter Murphy" userId="01643b1712e094e1" providerId="LiveId" clId="{8F5BDA32-A57A-4E78-ACAE-168C3FA1970B}" dt="2022-08-30T02:41:01.047" v="33" actId="164"/>
          <ac:spMkLst>
            <pc:docMk/>
            <pc:sldMk cId="2158597314" sldId="269"/>
            <ac:spMk id="23" creationId="{66FC5AB9-E557-B83B-0513-836D5DF19C9D}"/>
          </ac:spMkLst>
        </pc:spChg>
        <pc:spChg chg="mod">
          <ac:chgData name="Peter Murphy" userId="01643b1712e094e1" providerId="LiveId" clId="{8F5BDA32-A57A-4E78-ACAE-168C3FA1970B}" dt="2022-08-30T02:41:01.047" v="33" actId="164"/>
          <ac:spMkLst>
            <pc:docMk/>
            <pc:sldMk cId="2158597314" sldId="269"/>
            <ac:spMk id="24" creationId="{793B7C95-763F-3AD0-A467-A51277982F9A}"/>
          </ac:spMkLst>
        </pc:spChg>
        <pc:spChg chg="mod">
          <ac:chgData name="Peter Murphy" userId="01643b1712e094e1" providerId="LiveId" clId="{8F5BDA32-A57A-4E78-ACAE-168C3FA1970B}" dt="2022-08-30T02:41:01.047" v="33" actId="164"/>
          <ac:spMkLst>
            <pc:docMk/>
            <pc:sldMk cId="2158597314" sldId="269"/>
            <ac:spMk id="28" creationId="{43A1A1A7-80C4-4283-7D17-E8CAE8792ADD}"/>
          </ac:spMkLst>
        </pc:spChg>
        <pc:spChg chg="mod">
          <ac:chgData name="Peter Murphy" userId="01643b1712e094e1" providerId="LiveId" clId="{8F5BDA32-A57A-4E78-ACAE-168C3FA1970B}" dt="2022-08-30T02:41:01.047" v="33" actId="164"/>
          <ac:spMkLst>
            <pc:docMk/>
            <pc:sldMk cId="2158597314" sldId="269"/>
            <ac:spMk id="31" creationId="{35D8A96F-8FE4-4348-8331-9E5EE4BFB3A9}"/>
          </ac:spMkLst>
        </pc:spChg>
        <pc:spChg chg="mod">
          <ac:chgData name="Peter Murphy" userId="01643b1712e094e1" providerId="LiveId" clId="{8F5BDA32-A57A-4E78-ACAE-168C3FA1970B}" dt="2022-08-30T02:41:01.047" v="33" actId="164"/>
          <ac:spMkLst>
            <pc:docMk/>
            <pc:sldMk cId="2158597314" sldId="269"/>
            <ac:spMk id="34" creationId="{2684C201-AE01-4DEC-9EE5-4391DC8D2254}"/>
          </ac:spMkLst>
        </pc:spChg>
        <pc:spChg chg="mod">
          <ac:chgData name="Peter Murphy" userId="01643b1712e094e1" providerId="LiveId" clId="{8F5BDA32-A57A-4E78-ACAE-168C3FA1970B}" dt="2022-08-30T02:41:01.047" v="33" actId="164"/>
          <ac:spMkLst>
            <pc:docMk/>
            <pc:sldMk cId="2158597314" sldId="269"/>
            <ac:spMk id="35" creationId="{850B3021-31DB-48A4-A33B-62AE30F15555}"/>
          </ac:spMkLst>
        </pc:spChg>
        <pc:grpChg chg="add mod">
          <ac:chgData name="Peter Murphy" userId="01643b1712e094e1" providerId="LiveId" clId="{8F5BDA32-A57A-4E78-ACAE-168C3FA1970B}" dt="2022-08-30T02:41:01.047" v="33" actId="164"/>
          <ac:grpSpMkLst>
            <pc:docMk/>
            <pc:sldMk cId="2158597314" sldId="269"/>
            <ac:grpSpMk id="2" creationId="{68F8BA93-B63E-3A20-491B-3A8F08145D5F}"/>
          </ac:grpSpMkLst>
        </pc:grpChg>
        <pc:grpChg chg="mod">
          <ac:chgData name="Peter Murphy" userId="01643b1712e094e1" providerId="LiveId" clId="{8F5BDA32-A57A-4E78-ACAE-168C3FA1970B}" dt="2022-08-30T02:41:01.047" v="33" actId="164"/>
          <ac:grpSpMkLst>
            <pc:docMk/>
            <pc:sldMk cId="2158597314" sldId="269"/>
            <ac:grpSpMk id="21" creationId="{8FA2AB2D-D4CE-49AE-9735-170A570787D4}"/>
          </ac:grpSpMkLst>
        </pc:grpChg>
        <pc:picChg chg="mod">
          <ac:chgData name="Peter Murphy" userId="01643b1712e094e1" providerId="LiveId" clId="{8F5BDA32-A57A-4E78-ACAE-168C3FA1970B}" dt="2022-08-30T02:41:01.047" v="33" actId="164"/>
          <ac:picMkLst>
            <pc:docMk/>
            <pc:sldMk cId="2158597314" sldId="269"/>
            <ac:picMk id="29" creationId="{F011EF53-87DC-F439-28FC-ADF8F2DEBD9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785F2-FAE2-4635-80FB-363BF556231E}" type="datetimeFigureOut">
              <a:rPr lang="en-AU" smtClean="0"/>
              <a:t>30/08/2022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89453-2D49-4081-9ACB-5089585E3ADA}" type="slidenum">
              <a:rPr lang="en-AU" smtClean="0"/>
              <a:t>‹#›</a:t>
            </a:fld>
            <a:endParaRPr lang="en-AU"/>
          </a:p>
        </p:txBody>
      </p:sp>
    </p:spTree>
    <p:extLst>
      <p:ext uri="{BB962C8B-B14F-4D97-AF65-F5344CB8AC3E}">
        <p14:creationId xmlns:p14="http://schemas.microsoft.com/office/powerpoint/2010/main" val="843791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1EBA-5200-4CFA-A01E-28519B39E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27D087A-9D92-47AF-B11D-0B55C00251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63D8347-018D-4744-9616-B161B722A9EB}"/>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2EB46662-2867-4082-941B-D8770049B9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F9E9DE1-F1D7-40D8-AFEA-9CC3FD9AC39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14432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2D06-FB41-44E7-B453-D50B5E0436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2978FCC-9A60-4B52-8E44-28720F6FC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71BF48-EF6F-408F-8F4C-A02393F680FC}"/>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5A459127-76C3-4408-A583-F24BA5EA2C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EF87A6-3B2A-4840-AF8E-D0899E00CA5C}"/>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8772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5D118-D12B-434C-AD52-BB3793DC02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DADCAD-F65D-4B78-82DD-A2D28E363C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E969FC6-CB76-400F-B438-FEC6FBED27C1}"/>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80E4E9D-06F9-4E28-B260-78A0F22B1F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080063F-F3F4-4416-9F58-FDE8531E7AB9}"/>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9405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BD64-D426-4A9A-85A3-ACE9F615575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00C1F77-7836-4CFF-A5E2-21E1B6AAF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BEA7A9-1CB4-4883-9CBA-F4FC8DFD12C0}"/>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1405CD69-014B-48D5-9209-58B7B9F980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A42549-507D-4648-8593-49CB6D220CC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92967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0EEC-874F-4611-AACD-520E60403A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CDC15A8-687A-4ECC-AFBD-0031501DB4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AF8C2-CAFD-4875-B839-67C8835320A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06F5530F-EC1F-4A99-B8E2-8E2C5B0240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8266D8-8E94-4E8D-86FA-C54691412902}"/>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17363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3E82-36E8-4708-8F3C-61FD746CB98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EBEACC6-266E-4C2B-9699-8FBEA58CA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72D540A-1C98-4706-9866-B1A7478FCE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1E117E2-22F5-4EB1-8EC0-F6B45EBA7E39}"/>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A15B7A1-1015-478A-98AC-86C57AD77CB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8954176-133E-44EC-A3EA-93F4CB73F734}"/>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5944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BCFE-D8CC-4E83-8F6D-7A56DDA4C450}"/>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47E213-7626-4C45-A375-CF71CFB1E3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D7910-9FD9-4A5C-B2A8-D89193AA94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D248246-F68D-4A51-BB7D-DA30C8AE7C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AC7BDF-3B89-4CE1-8151-F586DB9CA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E7EB9FE-2CB1-4CBD-AC07-7818FFC0947E}"/>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8" name="Footer Placeholder 7">
            <a:extLst>
              <a:ext uri="{FF2B5EF4-FFF2-40B4-BE49-F238E27FC236}">
                <a16:creationId xmlns:a16="http://schemas.microsoft.com/office/drawing/2014/main" id="{1C9A85AA-8BCD-4801-BBE4-B74C24E5D6A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DCFBE48-8680-4DD6-A6AD-06D9EECCBB5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361628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20F6-5058-4A33-9DE0-03363FAF5B1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9378238-0BFC-42FA-9CD2-A7B2E762B12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4" name="Footer Placeholder 3">
            <a:extLst>
              <a:ext uri="{FF2B5EF4-FFF2-40B4-BE49-F238E27FC236}">
                <a16:creationId xmlns:a16="http://schemas.microsoft.com/office/drawing/2014/main" id="{5A478A5C-0782-4587-A775-644DB28B9B4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C990D05-3BBE-4616-804A-40C390B5EB3A}"/>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201864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8BB15-06FE-4A9B-B9BB-48928C990FE8}"/>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3" name="Footer Placeholder 2">
            <a:extLst>
              <a:ext uri="{FF2B5EF4-FFF2-40B4-BE49-F238E27FC236}">
                <a16:creationId xmlns:a16="http://schemas.microsoft.com/office/drawing/2014/main" id="{22F002AC-49C0-40C0-96F2-57CB92E11C2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B1B5BA-B5EC-4B1F-A605-9864699A30C5}"/>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08742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A000-57E9-4049-BA50-CEF2A6E3F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82B9047-0696-4223-9FAB-75267D278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F5C1678-7888-4060-A1D0-506D10B84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B38151-11AB-45A0-B25B-AA3EC97D1AD6}"/>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A91EC4BB-4CBD-48D9-AA1B-BDEC08D0B41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AE3E79-2B98-4D39-96B7-D57A5C39CD28}"/>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174562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BBB65-80E4-4B1D-ABB5-DEFEBB4BC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F469E51-B1B8-492B-918D-EA5BF20A7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0F4AECD-7983-4B85-BFAB-B9898FA76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4B3D5-60D2-40B9-996F-54701B1613E4}"/>
              </a:ext>
            </a:extLst>
          </p:cNvPr>
          <p:cNvSpPr>
            <a:spLocks noGrp="1"/>
          </p:cNvSpPr>
          <p:nvPr>
            <p:ph type="dt" sz="half" idx="10"/>
          </p:nvPr>
        </p:nvSpPr>
        <p:spPr/>
        <p:txBody>
          <a:bodyPr/>
          <a:lstStyle/>
          <a:p>
            <a:fld id="{FC30711E-D83B-4BAB-82AF-00EC00F6DA4D}" type="datetimeFigureOut">
              <a:rPr lang="en-AU" smtClean="0"/>
              <a:t>30/08/2022</a:t>
            </a:fld>
            <a:endParaRPr lang="en-AU"/>
          </a:p>
        </p:txBody>
      </p:sp>
      <p:sp>
        <p:nvSpPr>
          <p:cNvPr id="6" name="Footer Placeholder 5">
            <a:extLst>
              <a:ext uri="{FF2B5EF4-FFF2-40B4-BE49-F238E27FC236}">
                <a16:creationId xmlns:a16="http://schemas.microsoft.com/office/drawing/2014/main" id="{2081B594-E423-46DC-84C8-AEDDB5A09F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788DC5-AB3A-47B6-8BF4-22CFA68AC01D}"/>
              </a:ext>
            </a:extLst>
          </p:cNvPr>
          <p:cNvSpPr>
            <a:spLocks noGrp="1"/>
          </p:cNvSpPr>
          <p:nvPr>
            <p:ph type="sldNum" sz="quarter" idx="12"/>
          </p:nvPr>
        </p:nvSpPr>
        <p:spPr/>
        <p:txBody>
          <a:bodyPr/>
          <a:lstStyle/>
          <a:p>
            <a:fld id="{B466FDC3-AE8C-4570-92C2-2AD40C00B1BB}" type="slidenum">
              <a:rPr lang="en-AU" smtClean="0"/>
              <a:t>‹#›</a:t>
            </a:fld>
            <a:endParaRPr lang="en-AU"/>
          </a:p>
        </p:txBody>
      </p:sp>
    </p:spTree>
    <p:extLst>
      <p:ext uri="{BB962C8B-B14F-4D97-AF65-F5344CB8AC3E}">
        <p14:creationId xmlns:p14="http://schemas.microsoft.com/office/powerpoint/2010/main" val="4081337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984037-5682-46D8-A94F-B2D7AA8D1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26562D9-2A31-4396-B777-52C337583F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9CF31AC-215F-421A-98AB-75D04AB86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711E-D83B-4BAB-82AF-00EC00F6DA4D}" type="datetimeFigureOut">
              <a:rPr lang="en-AU" smtClean="0"/>
              <a:t>30/08/2022</a:t>
            </a:fld>
            <a:endParaRPr lang="en-AU"/>
          </a:p>
        </p:txBody>
      </p:sp>
      <p:sp>
        <p:nvSpPr>
          <p:cNvPr id="5" name="Footer Placeholder 4">
            <a:extLst>
              <a:ext uri="{FF2B5EF4-FFF2-40B4-BE49-F238E27FC236}">
                <a16:creationId xmlns:a16="http://schemas.microsoft.com/office/drawing/2014/main" id="{67911CB0-8C3F-4775-BB83-682317FEF6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C264C49-1A79-4C13-8FB6-906B0E347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6FDC3-AE8C-4570-92C2-2AD40C00B1BB}" type="slidenum">
              <a:rPr lang="en-AU" smtClean="0"/>
              <a:t>‹#›</a:t>
            </a:fld>
            <a:endParaRPr lang="en-AU"/>
          </a:p>
        </p:txBody>
      </p:sp>
    </p:spTree>
    <p:extLst>
      <p:ext uri="{BB962C8B-B14F-4D97-AF65-F5344CB8AC3E}">
        <p14:creationId xmlns:p14="http://schemas.microsoft.com/office/powerpoint/2010/main" val="312727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lXpfNlu60y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lXpfNlu60yc"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9-nn7uhO29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PhzgfeX_Zk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hyperlink" Target="https://youtu.be/hBbV2XE4hRc"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un.org/sustainabledevelopment/energy/" TargetMode="External"/><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youtube.com/watch?v=fO8nIS9tmlE"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WUIpmdlD6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s://www.youtube.com/watch?v=p-rTQ443ak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rezi.com/v/c211qxa9zkge/" TargetMode="External"/><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youtu.be/-H2pqWIymO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42DA04-4D84-2EA4-59D1-A5EEF7445CAD}"/>
              </a:ext>
            </a:extLst>
          </p:cNvPr>
          <p:cNvGrpSpPr/>
          <p:nvPr/>
        </p:nvGrpSpPr>
        <p:grpSpPr>
          <a:xfrm>
            <a:off x="-2" y="1"/>
            <a:ext cx="12192002" cy="6864620"/>
            <a:chOff x="-2" y="1"/>
            <a:chExt cx="12192002" cy="6864620"/>
          </a:xfrm>
        </p:grpSpPr>
        <p:pic>
          <p:nvPicPr>
            <p:cNvPr id="18" name="Picture 2">
              <a:extLst>
                <a:ext uri="{FF2B5EF4-FFF2-40B4-BE49-F238E27FC236}">
                  <a16:creationId xmlns:a16="http://schemas.microsoft.com/office/drawing/2014/main" id="{9EDDAC4F-6D0E-4AB9-8483-5C8CE8303982}"/>
                </a:ext>
              </a:extLst>
            </p:cNvPr>
            <p:cNvPicPr>
              <a:picLocks noChangeAspect="1" noChangeArrowheads="1"/>
            </p:cNvPicPr>
            <p:nvPr/>
          </p:nvPicPr>
          <p:blipFill>
            <a:blip r:embed="rId2">
              <a:alphaModFix amt="5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0" y="662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2E8A8889-C787-492A-A251-16644AE037E2}"/>
                </a:ext>
              </a:extLst>
            </p:cNvPr>
            <p:cNvSpPr/>
            <p:nvPr/>
          </p:nvSpPr>
          <p:spPr>
            <a:xfrm>
              <a:off x="3195816" y="4414498"/>
              <a:ext cx="6019800" cy="2334330"/>
            </a:xfrm>
            <a:prstGeom prst="rect">
              <a:avLst/>
            </a:prstGeom>
            <a:gradFill>
              <a:gsLst>
                <a:gs pos="0">
                  <a:srgbClr val="00668A"/>
                </a:gs>
                <a:gs pos="100000">
                  <a:srgbClr val="69D8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68652056-6847-42E2-8AE7-5DE4298E70CB}"/>
                </a:ext>
              </a:extLst>
            </p:cNvPr>
            <p:cNvSpPr/>
            <p:nvPr/>
          </p:nvSpPr>
          <p:spPr>
            <a:xfrm>
              <a:off x="3195816" y="4473470"/>
              <a:ext cx="6019800" cy="2175766"/>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dirty="0"/>
            </a:p>
          </p:txBody>
        </p:sp>
        <p:sp>
          <p:nvSpPr>
            <p:cNvPr id="24" name="TextBox 23">
              <a:extLst>
                <a:ext uri="{FF2B5EF4-FFF2-40B4-BE49-F238E27FC236}">
                  <a16:creationId xmlns:a16="http://schemas.microsoft.com/office/drawing/2014/main" id="{62F3CA8D-12D6-42E7-B640-1633401DD564}"/>
                </a:ext>
              </a:extLst>
            </p:cNvPr>
            <p:cNvSpPr txBox="1"/>
            <p:nvPr/>
          </p:nvSpPr>
          <p:spPr>
            <a:xfrm>
              <a:off x="3195816" y="4559396"/>
              <a:ext cx="6019800" cy="1200329"/>
            </a:xfrm>
            <a:prstGeom prst="rect">
              <a:avLst/>
            </a:prstGeom>
            <a:noFill/>
          </p:spPr>
          <p:txBody>
            <a:bodyPr wrap="square" rtlCol="0">
              <a:spAutoFit/>
            </a:bodyPr>
            <a:lstStyle/>
            <a:p>
              <a:r>
                <a:rPr lang="en-AU" b="1" dirty="0"/>
                <a:t>Team Name:</a:t>
              </a:r>
            </a:p>
            <a:p>
              <a:endParaRPr lang="en-AU" b="1" dirty="0"/>
            </a:p>
            <a:p>
              <a:r>
                <a:rPr lang="en-AU" b="1" dirty="0"/>
                <a:t>Team Members:</a:t>
              </a:r>
            </a:p>
            <a:p>
              <a:endParaRPr lang="en-AU" dirty="0"/>
            </a:p>
          </p:txBody>
        </p:sp>
        <p:grpSp>
          <p:nvGrpSpPr>
            <p:cNvPr id="2" name="Group 1">
              <a:extLst>
                <a:ext uri="{FF2B5EF4-FFF2-40B4-BE49-F238E27FC236}">
                  <a16:creationId xmlns:a16="http://schemas.microsoft.com/office/drawing/2014/main" id="{35A7D4C2-EF8B-4158-9C8B-77D893940DF9}"/>
                </a:ext>
              </a:extLst>
            </p:cNvPr>
            <p:cNvGrpSpPr/>
            <p:nvPr/>
          </p:nvGrpSpPr>
          <p:grpSpPr>
            <a:xfrm>
              <a:off x="1304211" y="844007"/>
              <a:ext cx="9399745" cy="3819668"/>
              <a:chOff x="1352338" y="290554"/>
              <a:chExt cx="9399745" cy="3819668"/>
            </a:xfrm>
          </p:grpSpPr>
          <p:sp>
            <p:nvSpPr>
              <p:cNvPr id="19" name="TextBox 18">
                <a:extLst>
                  <a:ext uri="{FF2B5EF4-FFF2-40B4-BE49-F238E27FC236}">
                    <a16:creationId xmlns:a16="http://schemas.microsoft.com/office/drawing/2014/main" id="{ABAC79A9-928A-4A6B-870A-4E24A7A80017}"/>
                  </a:ext>
                </a:extLst>
              </p:cNvPr>
              <p:cNvSpPr txBox="1"/>
              <p:nvPr/>
            </p:nvSpPr>
            <p:spPr>
              <a:xfrm>
                <a:off x="3183905" y="2325118"/>
                <a:ext cx="6885095" cy="1785104"/>
              </a:xfrm>
              <a:prstGeom prst="rect">
                <a:avLst/>
              </a:prstGeom>
              <a:noFill/>
            </p:spPr>
            <p:txBody>
              <a:bodyPr wrap="square" rtlCol="0">
                <a:spAutoFit/>
              </a:bodyPr>
              <a:lstStyle/>
              <a:p>
                <a:r>
                  <a:rPr lang="en-AU" sz="6600" dirty="0">
                    <a:solidFill>
                      <a:srgbClr val="68297A"/>
                    </a:solidFill>
                    <a:latin typeface="Arial Black" panose="020B0A04020102020204" pitchFamily="34" charset="0"/>
                    <a:cs typeface="Aharoni" panose="02010803020104030203" pitchFamily="2" charset="-79"/>
                  </a:rPr>
                  <a:t>MELBOURNE</a:t>
                </a:r>
              </a:p>
              <a:p>
                <a:endParaRPr lang="en-AU" sz="4400" dirty="0">
                  <a:solidFill>
                    <a:srgbClr val="68297A"/>
                  </a:solidFill>
                  <a:latin typeface="Aharoni" panose="02010803020104030203" pitchFamily="2" charset="-79"/>
                  <a:cs typeface="Aharoni" panose="02010803020104030203" pitchFamily="2" charset="-79"/>
                </a:endParaRPr>
              </a:p>
            </p:txBody>
          </p:sp>
          <p:sp>
            <p:nvSpPr>
              <p:cNvPr id="20" name="TextBox 19">
                <a:extLst>
                  <a:ext uri="{FF2B5EF4-FFF2-40B4-BE49-F238E27FC236}">
                    <a16:creationId xmlns:a16="http://schemas.microsoft.com/office/drawing/2014/main" id="{5222EA3D-A05D-4261-BF93-E34DB3CA4EAB}"/>
                  </a:ext>
                </a:extLst>
              </p:cNvPr>
              <p:cNvSpPr txBox="1"/>
              <p:nvPr/>
            </p:nvSpPr>
            <p:spPr>
              <a:xfrm>
                <a:off x="2998965" y="822527"/>
                <a:ext cx="6923314" cy="1862048"/>
              </a:xfrm>
              <a:prstGeom prst="rect">
                <a:avLst/>
              </a:prstGeom>
              <a:noFill/>
            </p:spPr>
            <p:txBody>
              <a:bodyPr wrap="square">
                <a:spAutoFit/>
              </a:bodyPr>
              <a:lstStyle/>
              <a:p>
                <a:r>
                  <a:rPr lang="en-AU" sz="11500" dirty="0">
                    <a:solidFill>
                      <a:srgbClr val="00B050"/>
                    </a:solidFill>
                    <a:latin typeface="Arial Black" panose="020B0A04020102020204" pitchFamily="34" charset="0"/>
                    <a:cs typeface="Aharoni" panose="02010803020104030203" pitchFamily="2" charset="-79"/>
                  </a:rPr>
                  <a:t>DE</a:t>
                </a:r>
                <a:r>
                  <a:rPr lang="en-AU" sz="11500" dirty="0">
                    <a:solidFill>
                      <a:srgbClr val="0070C0"/>
                    </a:solidFill>
                    <a:latin typeface="Arial Black" panose="020B0A04020102020204" pitchFamily="34" charset="0"/>
                    <a:cs typeface="Aharoni" panose="02010803020104030203" pitchFamily="2" charset="-79"/>
                  </a:rPr>
                  <a:t>SI</a:t>
                </a:r>
                <a:r>
                  <a:rPr lang="en-AU" sz="11500" dirty="0">
                    <a:solidFill>
                      <a:schemeClr val="accent4"/>
                    </a:solidFill>
                    <a:latin typeface="Arial Black" panose="020B0A04020102020204" pitchFamily="34" charset="0"/>
                    <a:cs typeface="Aharoni" panose="02010803020104030203" pitchFamily="2" charset="-79"/>
                  </a:rPr>
                  <a:t>GN</a:t>
                </a:r>
              </a:p>
            </p:txBody>
          </p:sp>
          <p:sp>
            <p:nvSpPr>
              <p:cNvPr id="25" name="Rectangle 24">
                <a:extLst>
                  <a:ext uri="{FF2B5EF4-FFF2-40B4-BE49-F238E27FC236}">
                    <a16:creationId xmlns:a16="http://schemas.microsoft.com/office/drawing/2014/main" id="{8248448A-9A67-4405-AA39-75589C34D386}"/>
                  </a:ext>
                </a:extLst>
              </p:cNvPr>
              <p:cNvSpPr/>
              <p:nvPr/>
            </p:nvSpPr>
            <p:spPr>
              <a:xfrm>
                <a:off x="4824249" y="290554"/>
                <a:ext cx="294289" cy="29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2EE0E8B1-290B-41AC-9B54-EFA5EC060873}"/>
                  </a:ext>
                </a:extLst>
              </p:cNvPr>
              <p:cNvSpPr/>
              <p:nvPr/>
            </p:nvSpPr>
            <p:spPr>
              <a:xfrm>
                <a:off x="5228897" y="632420"/>
                <a:ext cx="294289" cy="294289"/>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78601DA5-CF98-4CF7-9C08-170539E445E1}"/>
                  </a:ext>
                </a:extLst>
              </p:cNvPr>
              <p:cNvSpPr/>
              <p:nvPr/>
            </p:nvSpPr>
            <p:spPr>
              <a:xfrm>
                <a:off x="9627990" y="1619565"/>
                <a:ext cx="294289" cy="294289"/>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3B6A36F6-AC84-4EEA-923E-477BA97110B0}"/>
                  </a:ext>
                </a:extLst>
              </p:cNvPr>
              <p:cNvSpPr/>
              <p:nvPr/>
            </p:nvSpPr>
            <p:spPr>
              <a:xfrm>
                <a:off x="10457794" y="632420"/>
                <a:ext cx="294289" cy="294289"/>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0EBCCF09-CD53-441E-B4C7-E6687B2D13F7}"/>
                  </a:ext>
                </a:extLst>
              </p:cNvPr>
              <p:cNvSpPr/>
              <p:nvPr/>
            </p:nvSpPr>
            <p:spPr>
              <a:xfrm>
                <a:off x="9987527" y="2582089"/>
                <a:ext cx="294289" cy="29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Rectangle 29">
                <a:extLst>
                  <a:ext uri="{FF2B5EF4-FFF2-40B4-BE49-F238E27FC236}">
                    <a16:creationId xmlns:a16="http://schemas.microsoft.com/office/drawing/2014/main" id="{B5E5D70F-187F-4260-8330-315A4522A093}"/>
                  </a:ext>
                </a:extLst>
              </p:cNvPr>
              <p:cNvSpPr/>
              <p:nvPr/>
            </p:nvSpPr>
            <p:spPr>
              <a:xfrm>
                <a:off x="7165500" y="3435621"/>
                <a:ext cx="294289" cy="29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7BC04E10-A477-4970-B508-5E020FB50118}"/>
                  </a:ext>
                </a:extLst>
              </p:cNvPr>
              <p:cNvSpPr/>
              <p:nvPr/>
            </p:nvSpPr>
            <p:spPr>
              <a:xfrm>
                <a:off x="2441100" y="3398628"/>
                <a:ext cx="294289" cy="29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74F86447-3DF2-4F49-97A7-C2F2AFD0E22D}"/>
                  </a:ext>
                </a:extLst>
              </p:cNvPr>
              <p:cNvSpPr/>
              <p:nvPr/>
            </p:nvSpPr>
            <p:spPr>
              <a:xfrm>
                <a:off x="1352338" y="1325276"/>
                <a:ext cx="294289" cy="29428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A513B5B7-A04D-4043-BD7F-10D4EF6E16EA}"/>
                  </a:ext>
                </a:extLst>
              </p:cNvPr>
              <p:cNvSpPr/>
              <p:nvPr/>
            </p:nvSpPr>
            <p:spPr>
              <a:xfrm>
                <a:off x="2731077" y="2381721"/>
                <a:ext cx="294289" cy="294289"/>
              </a:xfrm>
              <a:prstGeom prst="rect">
                <a:avLst/>
              </a:prstGeom>
              <a:solidFill>
                <a:schemeClr val="bg1">
                  <a:lumMod val="95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4" name="Group 43">
              <a:extLst>
                <a:ext uri="{FF2B5EF4-FFF2-40B4-BE49-F238E27FC236}">
                  <a16:creationId xmlns:a16="http://schemas.microsoft.com/office/drawing/2014/main" id="{AB8E7078-C644-4547-9789-C48AC34FC8A8}"/>
                </a:ext>
              </a:extLst>
            </p:cNvPr>
            <p:cNvGrpSpPr/>
            <p:nvPr/>
          </p:nvGrpSpPr>
          <p:grpSpPr>
            <a:xfrm>
              <a:off x="-2" y="1"/>
              <a:ext cx="12192001" cy="901693"/>
              <a:chOff x="-2" y="1"/>
              <a:chExt cx="12192001" cy="901693"/>
            </a:xfrm>
          </p:grpSpPr>
          <p:sp>
            <p:nvSpPr>
              <p:cNvPr id="45" name="Rectangle 44">
                <a:extLst>
                  <a:ext uri="{FF2B5EF4-FFF2-40B4-BE49-F238E27FC236}">
                    <a16:creationId xmlns:a16="http://schemas.microsoft.com/office/drawing/2014/main" id="{D33FCDFF-F788-4027-AC63-7F29D3E3668D}"/>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FF4F9394-5BBB-48A1-9CA3-DB1EC586C71F}"/>
                  </a:ext>
                </a:extLst>
              </p:cNvPr>
              <p:cNvGrpSpPr/>
              <p:nvPr/>
            </p:nvGrpSpPr>
            <p:grpSpPr>
              <a:xfrm>
                <a:off x="0" y="6352"/>
                <a:ext cx="513500" cy="895342"/>
                <a:chOff x="0" y="6352"/>
                <a:chExt cx="513500" cy="895342"/>
              </a:xfrm>
            </p:grpSpPr>
            <p:sp>
              <p:nvSpPr>
                <p:cNvPr id="48" name="Rectangle 47">
                  <a:extLst>
                    <a:ext uri="{FF2B5EF4-FFF2-40B4-BE49-F238E27FC236}">
                      <a16:creationId xmlns:a16="http://schemas.microsoft.com/office/drawing/2014/main" id="{A5E8594A-5DF8-48E3-A61A-242F35A0A301}"/>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7A289EB3-5ACD-46E0-BBB2-CF3F07CB85EF}"/>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id="{9C237BF1-8D15-4E68-BE5D-533E36A05702}"/>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8A545B9C-3025-40C6-BB40-617ED7F1A8EC}"/>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DD00B7F9-0A01-49B8-A52E-69D3B2185D7C}"/>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6131DE43-41D0-4525-A0F5-423B4383C55B}"/>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7" name="Google Shape;498;p7">
                <a:extLst>
                  <a:ext uri="{FF2B5EF4-FFF2-40B4-BE49-F238E27FC236}">
                    <a16:creationId xmlns:a16="http://schemas.microsoft.com/office/drawing/2014/main" id="{741259EC-AF3C-4B0D-B61F-FC452D4C7016}"/>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grpSp>
    </p:spTree>
    <p:extLst>
      <p:ext uri="{BB962C8B-B14F-4D97-AF65-F5344CB8AC3E}">
        <p14:creationId xmlns:p14="http://schemas.microsoft.com/office/powerpoint/2010/main" val="147819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B6E1743-1C38-2E08-9AC7-0AECF82997A2}"/>
              </a:ext>
            </a:extLst>
          </p:cNvPr>
          <p:cNvGrpSpPr/>
          <p:nvPr/>
        </p:nvGrpSpPr>
        <p:grpSpPr>
          <a:xfrm>
            <a:off x="-2" y="1"/>
            <a:ext cx="12192001" cy="6359576"/>
            <a:chOff x="-2" y="1"/>
            <a:chExt cx="12192001" cy="6359576"/>
          </a:xfrm>
        </p:grpSpPr>
        <p:grpSp>
          <p:nvGrpSpPr>
            <p:cNvPr id="2" name="Group 1">
              <a:extLst>
                <a:ext uri="{FF2B5EF4-FFF2-40B4-BE49-F238E27FC236}">
                  <a16:creationId xmlns:a16="http://schemas.microsoft.com/office/drawing/2014/main" id="{74595752-A6CB-4018-8789-0D2FC9E31827}"/>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 name="Group 2">
              <a:extLst>
                <a:ext uri="{FF2B5EF4-FFF2-40B4-BE49-F238E27FC236}">
                  <a16:creationId xmlns:a16="http://schemas.microsoft.com/office/drawing/2014/main" id="{5B9F195F-1833-4E18-A1DE-1D7D431764B3}"/>
                </a:ext>
              </a:extLst>
            </p:cNvPr>
            <p:cNvGrpSpPr/>
            <p:nvPr/>
          </p:nvGrpSpPr>
          <p:grpSpPr>
            <a:xfrm>
              <a:off x="518161" y="908949"/>
              <a:ext cx="3541051" cy="5450628"/>
              <a:chOff x="518161" y="908949"/>
              <a:chExt cx="354105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Melbourne</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pic>
          <p:nvPicPr>
            <p:cNvPr id="2050" name="Picture 2" descr="Large map of Melbourne 1">
              <a:extLst>
                <a:ext uri="{FF2B5EF4-FFF2-40B4-BE49-F238E27FC236}">
                  <a16:creationId xmlns:a16="http://schemas.microsoft.com/office/drawing/2014/main" id="{4ED34D50-3F86-43F2-8E13-6EF299742C8D}"/>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15090" t="23039" r="4819" b="7857"/>
            <a:stretch/>
          </p:blipFill>
          <p:spPr bwMode="auto">
            <a:xfrm>
              <a:off x="4641903" y="1600200"/>
              <a:ext cx="6651171" cy="4361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727880" cy="8001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b="1" dirty="0">
                  <a:solidFill>
                    <a:schemeClr val="tx1">
                      <a:lumMod val="65000"/>
                      <a:lumOff val="35000"/>
                    </a:schemeClr>
                  </a:solidFill>
                  <a:latin typeface="Arial"/>
                  <a:ea typeface="Arial"/>
                  <a:cs typeface="Arial"/>
                  <a:sym typeface="Arial"/>
                </a:rPr>
                <a:t>Indicate blocks/streets most suitable for your designs</a:t>
              </a:r>
              <a:endParaRPr dirty="0">
                <a:solidFill>
                  <a:schemeClr val="tx1">
                    <a:lumMod val="65000"/>
                    <a:lumOff val="35000"/>
                  </a:schemeClr>
                </a:solidFill>
              </a:endParaRPr>
            </a:p>
            <a:p>
              <a:pPr marL="0" marR="0" lvl="0" indent="0" algn="ctr"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ctr"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44" name="Group 43">
              <a:extLst>
                <a:ext uri="{FF2B5EF4-FFF2-40B4-BE49-F238E27FC236}">
                  <a16:creationId xmlns:a16="http://schemas.microsoft.com/office/drawing/2014/main" id="{BD5C3E42-BC3A-40F3-9B49-93D5C8250CFD}"/>
                </a:ext>
              </a:extLst>
            </p:cNvPr>
            <p:cNvGrpSpPr/>
            <p:nvPr/>
          </p:nvGrpSpPr>
          <p:grpSpPr>
            <a:xfrm>
              <a:off x="-2" y="1"/>
              <a:ext cx="12192001" cy="901693"/>
              <a:chOff x="-2" y="1"/>
              <a:chExt cx="12192001" cy="901693"/>
            </a:xfrm>
          </p:grpSpPr>
          <p:sp>
            <p:nvSpPr>
              <p:cNvPr id="45" name="Rectangle 44">
                <a:extLst>
                  <a:ext uri="{FF2B5EF4-FFF2-40B4-BE49-F238E27FC236}">
                    <a16:creationId xmlns:a16="http://schemas.microsoft.com/office/drawing/2014/main" id="{BBB88914-6EC1-4DFE-A9A4-91517ED146AD}"/>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a:extLst>
                  <a:ext uri="{FF2B5EF4-FFF2-40B4-BE49-F238E27FC236}">
                    <a16:creationId xmlns:a16="http://schemas.microsoft.com/office/drawing/2014/main" id="{808C3048-2136-4898-AA57-365255A95B7D}"/>
                  </a:ext>
                </a:extLst>
              </p:cNvPr>
              <p:cNvGrpSpPr/>
              <p:nvPr/>
            </p:nvGrpSpPr>
            <p:grpSpPr>
              <a:xfrm>
                <a:off x="0" y="6352"/>
                <a:ext cx="513500" cy="895342"/>
                <a:chOff x="0" y="6352"/>
                <a:chExt cx="513500" cy="895342"/>
              </a:xfrm>
            </p:grpSpPr>
            <p:sp>
              <p:nvSpPr>
                <p:cNvPr id="48" name="Rectangle 47">
                  <a:extLst>
                    <a:ext uri="{FF2B5EF4-FFF2-40B4-BE49-F238E27FC236}">
                      <a16:creationId xmlns:a16="http://schemas.microsoft.com/office/drawing/2014/main" id="{8B5C9387-66E8-4F67-BA96-4A98700FE628}"/>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ACE83510-3C64-4B76-BC1F-230345835987}"/>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id="{7C916419-EE4F-4C9C-9C9F-6FCEB7B5AA31}"/>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85B13151-5782-4C30-BDFF-DCBD5C3E5650}"/>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1ACEC3D9-64CC-49BC-AEFE-CE7AB7C8267A}"/>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22C7DCCF-DCC3-4327-A4A3-591F528AFE81}"/>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7" name="Google Shape;498;p7">
                <a:extLst>
                  <a:ext uri="{FF2B5EF4-FFF2-40B4-BE49-F238E27FC236}">
                    <a16:creationId xmlns:a16="http://schemas.microsoft.com/office/drawing/2014/main" id="{C1D70CBD-CA1D-4804-AB91-622C5C7BE21F}"/>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3" name="TextBox 22">
              <a:extLst>
                <a:ext uri="{FF2B5EF4-FFF2-40B4-BE49-F238E27FC236}">
                  <a16:creationId xmlns:a16="http://schemas.microsoft.com/office/drawing/2014/main" id="{39F8C826-1FDB-E301-C957-3B91766DBF7B}"/>
                </a:ext>
              </a:extLst>
            </p:cNvPr>
            <p:cNvSpPr txBox="1"/>
            <p:nvPr/>
          </p:nvSpPr>
          <p:spPr>
            <a:xfrm>
              <a:off x="685240" y="2004167"/>
              <a:ext cx="3268213" cy="1754326"/>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Minecraft Melbourne and identify which area/s can be redesigned to best demonstrate your new ideas for improving Melbourne in the future.</a:t>
              </a:r>
              <a:endParaRPr lang="en-GB" strike="sngStrike" dirty="0">
                <a:solidFill>
                  <a:schemeClr val="bg1"/>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C0151522-990F-16D2-10F7-E4497C5ADEEF}"/>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D880896F-C992-72BA-BBBA-CCA462C0F659}"/>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9" name="Picture 28">
              <a:hlinkClick r:id="rId4"/>
              <a:extLst>
                <a:ext uri="{FF2B5EF4-FFF2-40B4-BE49-F238E27FC236}">
                  <a16:creationId xmlns:a16="http://schemas.microsoft.com/office/drawing/2014/main" id="{06AB2D2B-35A0-F0E7-BB8B-30D2B6384C6E}"/>
                </a:ext>
              </a:extLst>
            </p:cNvPr>
            <p:cNvPicPr>
              <a:picLocks noChangeAspect="1"/>
            </p:cNvPicPr>
            <p:nvPr/>
          </p:nvPicPr>
          <p:blipFill>
            <a:blip r:embed="rId5"/>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288102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F8BA93-B63E-3A20-491B-3A8F08145D5F}"/>
              </a:ext>
            </a:extLst>
          </p:cNvPr>
          <p:cNvGrpSpPr/>
          <p:nvPr/>
        </p:nvGrpSpPr>
        <p:grpSpPr>
          <a:xfrm>
            <a:off x="-2" y="1"/>
            <a:ext cx="12192001" cy="6359576"/>
            <a:chOff x="-2" y="1"/>
            <a:chExt cx="12192001" cy="6359576"/>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1" name="Group 20">
              <a:extLst>
                <a:ext uri="{FF2B5EF4-FFF2-40B4-BE49-F238E27FC236}">
                  <a16:creationId xmlns:a16="http://schemas.microsoft.com/office/drawing/2014/main" id="{8FA2AB2D-D4CE-49AE-9735-170A570787D4}"/>
                </a:ext>
              </a:extLst>
            </p:cNvPr>
            <p:cNvGrpSpPr/>
            <p:nvPr/>
          </p:nvGrpSpPr>
          <p:grpSpPr>
            <a:xfrm>
              <a:off x="-2" y="1"/>
              <a:ext cx="12192001" cy="901693"/>
              <a:chOff x="-2" y="1"/>
              <a:chExt cx="12192001" cy="901693"/>
            </a:xfrm>
          </p:grpSpPr>
          <p:sp>
            <p:nvSpPr>
              <p:cNvPr id="30" name="Rectangle 29">
                <a:extLst>
                  <a:ext uri="{FF2B5EF4-FFF2-40B4-BE49-F238E27FC236}">
                    <a16:creationId xmlns:a16="http://schemas.microsoft.com/office/drawing/2014/main" id="{EE38F7CA-EE8D-49C2-A500-186CC4E5AC00}"/>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AF9C38A8-3DCD-4EC7-8DBD-076007F3BB9D}"/>
                  </a:ext>
                </a:extLst>
              </p:cNvPr>
              <p:cNvGrpSpPr/>
              <p:nvPr/>
            </p:nvGrpSpPr>
            <p:grpSpPr>
              <a:xfrm>
                <a:off x="0" y="6352"/>
                <a:ext cx="513500" cy="895342"/>
                <a:chOff x="0" y="6352"/>
                <a:chExt cx="513500" cy="895342"/>
              </a:xfrm>
            </p:grpSpPr>
            <p:sp>
              <p:nvSpPr>
                <p:cNvPr id="38" name="Rectangle 37">
                  <a:extLst>
                    <a:ext uri="{FF2B5EF4-FFF2-40B4-BE49-F238E27FC236}">
                      <a16:creationId xmlns:a16="http://schemas.microsoft.com/office/drawing/2014/main" id="{C5D01443-B746-4FBF-A6F9-3B35CCB2EAA2}"/>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B881BA9-578A-4F3E-9C82-5BC1DCFE43B9}"/>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98D823A0-17E5-49DD-98E6-8BE784F76C40}"/>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00608D94-1B85-4465-9766-0804134B5808}"/>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953F8B11-FB8F-4D85-BA6B-BD1E9AE20EFC}"/>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EFFB2358-5DF1-4458-B83B-A92069EAD0EE}"/>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Google Shape;498;p7">
                <a:extLst>
                  <a:ext uri="{FF2B5EF4-FFF2-40B4-BE49-F238E27FC236}">
                    <a16:creationId xmlns:a16="http://schemas.microsoft.com/office/drawing/2014/main" id="{4EB10BBA-60F4-4FE0-A8F5-F559FF642FC3}"/>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4" name="TextBox 23">
              <a:extLst>
                <a:ext uri="{FF2B5EF4-FFF2-40B4-BE49-F238E27FC236}">
                  <a16:creationId xmlns:a16="http://schemas.microsoft.com/office/drawing/2014/main" id="{793B7C95-763F-3AD0-A467-A51277982F9A}"/>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66FC5AB9-E557-B83B-0513-836D5DF19C9D}"/>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43A1A1A7-80C4-4283-7D17-E8CAE8792ADD}"/>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9" name="Picture 28">
              <a:hlinkClick r:id="rId2"/>
              <a:extLst>
                <a:ext uri="{FF2B5EF4-FFF2-40B4-BE49-F238E27FC236}">
                  <a16:creationId xmlns:a16="http://schemas.microsoft.com/office/drawing/2014/main" id="{F011EF53-87DC-F439-28FC-ADF8F2DEBD90}"/>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215859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7F351EB-5F0C-1E3C-5D27-666F693FB73C}"/>
              </a:ext>
            </a:extLst>
          </p:cNvPr>
          <p:cNvGrpSpPr/>
          <p:nvPr/>
        </p:nvGrpSpPr>
        <p:grpSpPr>
          <a:xfrm>
            <a:off x="-2" y="1"/>
            <a:ext cx="12192001" cy="6359576"/>
            <a:chOff x="-2" y="1"/>
            <a:chExt cx="12192001" cy="6359576"/>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C8D8ED"/>
                </a:gs>
                <a:gs pos="100000">
                  <a:srgbClr val="E3F1F5"/>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D8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41D32CF1-0F63-41F9-BA71-CAE723299455}"/>
                </a:ext>
              </a:extLst>
            </p:cNvPr>
            <p:cNvSpPr/>
            <p:nvPr/>
          </p:nvSpPr>
          <p:spPr>
            <a:xfrm>
              <a:off x="518161" y="908949"/>
              <a:ext cx="354105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18161" y="976933"/>
              <a:ext cx="354105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Google Shape;449;p2">
              <a:extLst>
                <a:ext uri="{FF2B5EF4-FFF2-40B4-BE49-F238E27FC236}">
                  <a16:creationId xmlns:a16="http://schemas.microsoft.com/office/drawing/2014/main" id="{550A768F-C055-4F89-BB58-A5A45E44C2C0}"/>
                </a:ext>
              </a:extLst>
            </p:cNvPr>
            <p:cNvSpPr txBox="1"/>
            <p:nvPr/>
          </p:nvSpPr>
          <p:spPr>
            <a:xfrm>
              <a:off x="685240" y="1053423"/>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Produce: Minecraft</a:t>
              </a:r>
            </a:p>
            <a:p>
              <a:pPr marL="0" marR="0" lvl="0" indent="0" algn="l" rtl="0">
                <a:spcBef>
                  <a:spcPts val="0"/>
                </a:spcBef>
                <a:spcAft>
                  <a:spcPts val="0"/>
                </a:spcAft>
                <a:buNone/>
              </a:pPr>
              <a:r>
                <a:rPr lang="en-AU" b="1" dirty="0">
                  <a:solidFill>
                    <a:schemeClr val="bg1"/>
                  </a:solidFill>
                  <a:latin typeface="Arial"/>
                  <a:ea typeface="Arial"/>
                  <a:cs typeface="Arial"/>
                  <a:sym typeface="Arial"/>
                </a:rPr>
                <a:t>	  Model</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31" name="Google Shape;449;p2">
              <a:extLst>
                <a:ext uri="{FF2B5EF4-FFF2-40B4-BE49-F238E27FC236}">
                  <a16:creationId xmlns:a16="http://schemas.microsoft.com/office/drawing/2014/main" id="{35D8A96F-8FE4-4348-8331-9E5EE4BFB3A9}"/>
                </a:ext>
              </a:extLst>
            </p:cNvPr>
            <p:cNvSpPr txBox="1"/>
            <p:nvPr/>
          </p:nvSpPr>
          <p:spPr>
            <a:xfrm>
              <a:off x="4565194" y="1053423"/>
              <a:ext cx="6343651"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Screenshots of your Minecraft build continued</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1" name="Group 20">
              <a:extLst>
                <a:ext uri="{FF2B5EF4-FFF2-40B4-BE49-F238E27FC236}">
                  <a16:creationId xmlns:a16="http://schemas.microsoft.com/office/drawing/2014/main" id="{8FA2AB2D-D4CE-49AE-9735-170A570787D4}"/>
                </a:ext>
              </a:extLst>
            </p:cNvPr>
            <p:cNvGrpSpPr/>
            <p:nvPr/>
          </p:nvGrpSpPr>
          <p:grpSpPr>
            <a:xfrm>
              <a:off x="-2" y="1"/>
              <a:ext cx="12192001" cy="901693"/>
              <a:chOff x="-2" y="1"/>
              <a:chExt cx="12192001" cy="901693"/>
            </a:xfrm>
          </p:grpSpPr>
          <p:sp>
            <p:nvSpPr>
              <p:cNvPr id="30" name="Rectangle 29">
                <a:extLst>
                  <a:ext uri="{FF2B5EF4-FFF2-40B4-BE49-F238E27FC236}">
                    <a16:creationId xmlns:a16="http://schemas.microsoft.com/office/drawing/2014/main" id="{EE38F7CA-EE8D-49C2-A500-186CC4E5AC00}"/>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2" name="Group 31">
                <a:extLst>
                  <a:ext uri="{FF2B5EF4-FFF2-40B4-BE49-F238E27FC236}">
                    <a16:creationId xmlns:a16="http://schemas.microsoft.com/office/drawing/2014/main" id="{AF9C38A8-3DCD-4EC7-8DBD-076007F3BB9D}"/>
                  </a:ext>
                </a:extLst>
              </p:cNvPr>
              <p:cNvGrpSpPr/>
              <p:nvPr/>
            </p:nvGrpSpPr>
            <p:grpSpPr>
              <a:xfrm>
                <a:off x="0" y="6352"/>
                <a:ext cx="513500" cy="895342"/>
                <a:chOff x="0" y="6352"/>
                <a:chExt cx="513500" cy="895342"/>
              </a:xfrm>
            </p:grpSpPr>
            <p:sp>
              <p:nvSpPr>
                <p:cNvPr id="38" name="Rectangle 37">
                  <a:extLst>
                    <a:ext uri="{FF2B5EF4-FFF2-40B4-BE49-F238E27FC236}">
                      <a16:creationId xmlns:a16="http://schemas.microsoft.com/office/drawing/2014/main" id="{C5D01443-B746-4FBF-A6F9-3B35CCB2EAA2}"/>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B881BA9-578A-4F3E-9C82-5BC1DCFE43B9}"/>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Rectangle 39">
                  <a:extLst>
                    <a:ext uri="{FF2B5EF4-FFF2-40B4-BE49-F238E27FC236}">
                      <a16:creationId xmlns:a16="http://schemas.microsoft.com/office/drawing/2014/main" id="{98D823A0-17E5-49DD-98E6-8BE784F76C40}"/>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Rectangle 40">
                  <a:extLst>
                    <a:ext uri="{FF2B5EF4-FFF2-40B4-BE49-F238E27FC236}">
                      <a16:creationId xmlns:a16="http://schemas.microsoft.com/office/drawing/2014/main" id="{00608D94-1B85-4465-9766-0804134B5808}"/>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Rectangle 41">
                  <a:extLst>
                    <a:ext uri="{FF2B5EF4-FFF2-40B4-BE49-F238E27FC236}">
                      <a16:creationId xmlns:a16="http://schemas.microsoft.com/office/drawing/2014/main" id="{953F8B11-FB8F-4D85-BA6B-BD1E9AE20EFC}"/>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EFFB2358-5DF1-4458-B83B-A92069EAD0EE}"/>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3" name="Google Shape;498;p7">
                <a:extLst>
                  <a:ext uri="{FF2B5EF4-FFF2-40B4-BE49-F238E27FC236}">
                    <a16:creationId xmlns:a16="http://schemas.microsoft.com/office/drawing/2014/main" id="{4EB10BBA-60F4-4FE0-A8F5-F559FF642FC3}"/>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4" name="TextBox 23">
              <a:extLst>
                <a:ext uri="{FF2B5EF4-FFF2-40B4-BE49-F238E27FC236}">
                  <a16:creationId xmlns:a16="http://schemas.microsoft.com/office/drawing/2014/main" id="{793B7C95-763F-3AD0-A467-A51277982F9A}"/>
                </a:ext>
              </a:extLst>
            </p:cNvPr>
            <p:cNvSpPr txBox="1"/>
            <p:nvPr/>
          </p:nvSpPr>
          <p:spPr>
            <a:xfrm>
              <a:off x="685240" y="2004167"/>
              <a:ext cx="3268213"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Take multiple screenshots and annotate them to best explain your new design for a futuristic and more sustainable Melbourne.</a:t>
              </a:r>
              <a:endParaRPr lang="en-GB" strike="sngStrike" dirty="0">
                <a:solidFill>
                  <a:schemeClr val="bg1"/>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A265FEC4-7371-9BEC-9577-4EBC064032BE}"/>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5FD2A22B-BB28-11D4-23EC-543EAEB812FF}"/>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Produce</a:t>
              </a:r>
              <a:endParaRPr lang="en-AU" sz="2000" dirty="0">
                <a:solidFill>
                  <a:schemeClr val="bg1"/>
                </a:solidFill>
              </a:endParaRPr>
            </a:p>
          </p:txBody>
        </p:sp>
        <p:pic>
          <p:nvPicPr>
            <p:cNvPr id="29" name="Picture 28">
              <a:hlinkClick r:id="rId2"/>
              <a:extLst>
                <a:ext uri="{FF2B5EF4-FFF2-40B4-BE49-F238E27FC236}">
                  <a16:creationId xmlns:a16="http://schemas.microsoft.com/office/drawing/2014/main" id="{65403C8D-DB03-9447-3E87-25DCD5FD437E}"/>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55090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E1DC34E-9A1B-4700-C609-C4A666A762FC}"/>
              </a:ext>
            </a:extLst>
          </p:cNvPr>
          <p:cNvGrpSpPr/>
          <p:nvPr/>
        </p:nvGrpSpPr>
        <p:grpSpPr>
          <a:xfrm>
            <a:off x="-2" y="1"/>
            <a:ext cx="12192001" cy="6359576"/>
            <a:chOff x="-2" y="1"/>
            <a:chExt cx="12192001" cy="6359576"/>
          </a:xfrm>
        </p:grpSpPr>
        <p:grpSp>
          <p:nvGrpSpPr>
            <p:cNvPr id="40" name="Group 39">
              <a:extLst>
                <a:ext uri="{FF2B5EF4-FFF2-40B4-BE49-F238E27FC236}">
                  <a16:creationId xmlns:a16="http://schemas.microsoft.com/office/drawing/2014/main" id="{BBD8335F-1D37-4181-B525-CC0B7A47A876}"/>
                </a:ext>
              </a:extLst>
            </p:cNvPr>
            <p:cNvGrpSpPr/>
            <p:nvPr/>
          </p:nvGrpSpPr>
          <p:grpSpPr>
            <a:xfrm>
              <a:off x="4297680" y="896429"/>
              <a:ext cx="3530580" cy="5450628"/>
              <a:chOff x="4297679" y="896429"/>
              <a:chExt cx="7339621" cy="5450628"/>
            </a:xfrm>
          </p:grpSpPr>
          <p:sp>
            <p:nvSpPr>
              <p:cNvPr id="18" name="Rectangle 17">
                <a:extLst>
                  <a:ext uri="{FF2B5EF4-FFF2-40B4-BE49-F238E27FC236}">
                    <a16:creationId xmlns:a16="http://schemas.microsoft.com/office/drawing/2014/main" id="{ACD887D4-888C-44CA-89FB-9F35D8730791}"/>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595CDC9A-0BE8-4245-B4FD-C0AD3F392010}"/>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Rectangle 29">
              <a:extLst>
                <a:ext uri="{FF2B5EF4-FFF2-40B4-BE49-F238E27FC236}">
                  <a16:creationId xmlns:a16="http://schemas.microsoft.com/office/drawing/2014/main" id="{7F727194-8EB0-4F66-A9E4-D6A209652192}"/>
                </a:ext>
              </a:extLst>
            </p:cNvPr>
            <p:cNvSpPr/>
            <p:nvPr/>
          </p:nvSpPr>
          <p:spPr>
            <a:xfrm>
              <a:off x="518161" y="908949"/>
              <a:ext cx="3541051" cy="5450628"/>
            </a:xfrm>
            <a:prstGeom prst="rect">
              <a:avLst/>
            </a:prstGeom>
            <a:gradFill flip="none" rotWithShape="1">
              <a:gsLst>
                <a:gs pos="0">
                  <a:srgbClr val="CC973E"/>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523F0DD7-F22A-4D48-8FB3-4296162D1DF8}"/>
                </a:ext>
              </a:extLst>
            </p:cNvPr>
            <p:cNvSpPr/>
            <p:nvPr/>
          </p:nvSpPr>
          <p:spPr>
            <a:xfrm>
              <a:off x="518161" y="976933"/>
              <a:ext cx="3541051" cy="5314262"/>
            </a:xfrm>
            <a:prstGeom prst="rect">
              <a:avLst/>
            </a:prstGeom>
            <a:solidFill>
              <a:srgbClr val="F2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Google Shape;449;p2">
              <a:extLst>
                <a:ext uri="{FF2B5EF4-FFF2-40B4-BE49-F238E27FC236}">
                  <a16:creationId xmlns:a16="http://schemas.microsoft.com/office/drawing/2014/main" id="{57A54A2C-9678-4C27-BD80-721B39381837}"/>
                </a:ext>
              </a:extLst>
            </p:cNvPr>
            <p:cNvSpPr txBox="1"/>
            <p:nvPr/>
          </p:nvSpPr>
          <p:spPr>
            <a:xfrm>
              <a:off x="685240" y="1053423"/>
              <a:ext cx="285261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75000"/>
                      <a:lumOff val="25000"/>
                    </a:schemeClr>
                  </a:solidFill>
                  <a:latin typeface="Arial"/>
                  <a:ea typeface="Arial"/>
                  <a:cs typeface="Arial"/>
                  <a:sym typeface="Arial"/>
                </a:rPr>
                <a:t>Evaluate: Impacts of 	   your design</a:t>
              </a:r>
              <a:endParaRPr lang="en-AU" sz="1400" dirty="0">
                <a:solidFill>
                  <a:schemeClr val="tx1">
                    <a:lumMod val="75000"/>
                    <a:lumOff val="2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75000"/>
                    <a:lumOff val="25000"/>
                  </a:schemeClr>
                </a:solidFill>
                <a:latin typeface="Arial"/>
                <a:ea typeface="Arial"/>
                <a:cs typeface="Arial"/>
                <a:sym typeface="Arial"/>
              </a:endParaRPr>
            </a:p>
          </p:txBody>
        </p:sp>
        <p:grpSp>
          <p:nvGrpSpPr>
            <p:cNvPr id="41" name="Group 40">
              <a:extLst>
                <a:ext uri="{FF2B5EF4-FFF2-40B4-BE49-F238E27FC236}">
                  <a16:creationId xmlns:a16="http://schemas.microsoft.com/office/drawing/2014/main" id="{BB41109B-5C75-43F0-A778-E2DCF4C1BCB7}"/>
                </a:ext>
              </a:extLst>
            </p:cNvPr>
            <p:cNvGrpSpPr/>
            <p:nvPr/>
          </p:nvGrpSpPr>
          <p:grpSpPr>
            <a:xfrm>
              <a:off x="8095773" y="908949"/>
              <a:ext cx="3541529" cy="5450628"/>
              <a:chOff x="4297679" y="896429"/>
              <a:chExt cx="7339621" cy="5450628"/>
            </a:xfrm>
          </p:grpSpPr>
          <p:sp>
            <p:nvSpPr>
              <p:cNvPr id="42" name="Rectangle 41">
                <a:extLst>
                  <a:ext uri="{FF2B5EF4-FFF2-40B4-BE49-F238E27FC236}">
                    <a16:creationId xmlns:a16="http://schemas.microsoft.com/office/drawing/2014/main" id="{FF85B74C-A855-4A92-A6BC-ED73ABCAE9F9}"/>
                  </a:ext>
                </a:extLst>
              </p:cNvPr>
              <p:cNvSpPr/>
              <p:nvPr/>
            </p:nvSpPr>
            <p:spPr>
              <a:xfrm>
                <a:off x="4297679" y="896429"/>
                <a:ext cx="7339621" cy="5450628"/>
              </a:xfrm>
              <a:prstGeom prst="rect">
                <a:avLst/>
              </a:prstGeom>
              <a:gradFill flip="none" rotWithShape="1">
                <a:gsLst>
                  <a:gs pos="0">
                    <a:srgbClr val="E8B145"/>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42">
                <a:extLst>
                  <a:ext uri="{FF2B5EF4-FFF2-40B4-BE49-F238E27FC236}">
                    <a16:creationId xmlns:a16="http://schemas.microsoft.com/office/drawing/2014/main" id="{21DB3CDC-0AC6-40B3-977A-59D1DBC2361A}"/>
                  </a:ext>
                </a:extLst>
              </p:cNvPr>
              <p:cNvSpPr/>
              <p:nvPr/>
            </p:nvSpPr>
            <p:spPr>
              <a:xfrm>
                <a:off x="4297679" y="964413"/>
                <a:ext cx="7339621" cy="5314262"/>
              </a:xfrm>
              <a:prstGeom prst="rect">
                <a:avLst/>
              </a:prstGeom>
              <a:solidFill>
                <a:srgbClr val="FDE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0" name="Rectangle: Rounded Corners 49">
              <a:extLst>
                <a:ext uri="{FF2B5EF4-FFF2-40B4-BE49-F238E27FC236}">
                  <a16:creationId xmlns:a16="http://schemas.microsoft.com/office/drawing/2014/main" id="{DE223177-51E7-4959-AFF3-058504F09265}"/>
                </a:ext>
              </a:extLst>
            </p:cNvPr>
            <p:cNvSpPr/>
            <p:nvPr/>
          </p:nvSpPr>
          <p:spPr>
            <a:xfrm>
              <a:off x="4441172" y="1777837"/>
              <a:ext cx="3252911" cy="1738826"/>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4BF5D28E-E5F5-4B11-A2A8-E11CA78AD4A5}"/>
                </a:ext>
              </a:extLst>
            </p:cNvPr>
            <p:cNvSpPr/>
            <p:nvPr/>
          </p:nvSpPr>
          <p:spPr>
            <a:xfrm>
              <a:off x="8258173" y="1777837"/>
              <a:ext cx="3248590" cy="4327688"/>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Google Shape;449;p2">
              <a:extLst>
                <a:ext uri="{FF2B5EF4-FFF2-40B4-BE49-F238E27FC236}">
                  <a16:creationId xmlns:a16="http://schemas.microsoft.com/office/drawing/2014/main" id="{BA6D2C24-F153-495C-AC37-E72820AD081A}"/>
                </a:ext>
              </a:extLst>
            </p:cNvPr>
            <p:cNvSpPr txBox="1"/>
            <p:nvPr/>
          </p:nvSpPr>
          <p:spPr>
            <a:xfrm>
              <a:off x="4403541" y="1053423"/>
              <a:ext cx="3262229" cy="646290"/>
            </a:xfrm>
            <a:prstGeom prst="rect">
              <a:avLst/>
            </a:prstGeom>
            <a:noFill/>
            <a:ln>
              <a:noFill/>
            </a:ln>
          </p:spPr>
          <p:txBody>
            <a:bodyPr spcFirstLastPara="1" wrap="square" lIns="91425" tIns="45700" rIns="91425" bIns="45700" anchor="t" anchorCtr="0">
              <a:spAutoFit/>
            </a:bodyPr>
            <a:lstStyle/>
            <a:p>
              <a:r>
                <a:rPr lang="en-US" sz="1800" b="1" dirty="0">
                  <a:solidFill>
                    <a:schemeClr val="tx1">
                      <a:lumMod val="65000"/>
                      <a:lumOff val="35000"/>
                    </a:schemeClr>
                  </a:solidFill>
                  <a:latin typeface="Arial"/>
                  <a:ea typeface="Arial"/>
                  <a:cs typeface="Arial"/>
                  <a:sym typeface="Arial"/>
                </a:rPr>
                <a:t>What are the key innovations in your design?</a:t>
              </a:r>
              <a:endParaRPr lang="en-US" sz="1400" dirty="0">
                <a:solidFill>
                  <a:schemeClr val="tx1">
                    <a:lumMod val="65000"/>
                    <a:lumOff val="35000"/>
                  </a:schemeClr>
                </a:solidFill>
                <a:latin typeface="Arial"/>
                <a:ea typeface="Arial"/>
                <a:cs typeface="Arial"/>
                <a:sym typeface="Arial"/>
              </a:endParaRPr>
            </a:p>
          </p:txBody>
        </p:sp>
        <p:sp>
          <p:nvSpPr>
            <p:cNvPr id="53" name="Google Shape;449;p2">
              <a:extLst>
                <a:ext uri="{FF2B5EF4-FFF2-40B4-BE49-F238E27FC236}">
                  <a16:creationId xmlns:a16="http://schemas.microsoft.com/office/drawing/2014/main" id="{B5BF5B4E-A314-44EE-97BF-B55E616F496E}"/>
                </a:ext>
              </a:extLst>
            </p:cNvPr>
            <p:cNvSpPr txBox="1"/>
            <p:nvPr/>
          </p:nvSpPr>
          <p:spPr>
            <a:xfrm>
              <a:off x="4403541" y="3614637"/>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lumMod val="65000"/>
                      <a:lumOff val="35000"/>
                    </a:schemeClr>
                  </a:solidFill>
                  <a:latin typeface="Arial"/>
                  <a:ea typeface="Arial"/>
                  <a:cs typeface="Arial"/>
                  <a:sym typeface="Arial"/>
                </a:rPr>
                <a:t>How do these make the city more sustainable?</a:t>
              </a:r>
              <a:endParaRPr lang="en-US" sz="1400" dirty="0">
                <a:solidFill>
                  <a:schemeClr val="tx1">
                    <a:lumMod val="65000"/>
                    <a:lumOff val="35000"/>
                  </a:schemeClr>
                </a:solidFill>
                <a:latin typeface="Arial"/>
                <a:ea typeface="Arial"/>
                <a:cs typeface="Arial"/>
                <a:sym typeface="Arial"/>
              </a:endParaRPr>
            </a:p>
          </p:txBody>
        </p:sp>
        <p:sp>
          <p:nvSpPr>
            <p:cNvPr id="55" name="Google Shape;449;p2">
              <a:extLst>
                <a:ext uri="{FF2B5EF4-FFF2-40B4-BE49-F238E27FC236}">
                  <a16:creationId xmlns:a16="http://schemas.microsoft.com/office/drawing/2014/main" id="{F94A00D6-265E-4FEA-95F6-D12EC8C6062A}"/>
                </a:ext>
              </a:extLst>
            </p:cNvPr>
            <p:cNvSpPr txBox="1"/>
            <p:nvPr/>
          </p:nvSpPr>
          <p:spPr>
            <a:xfrm>
              <a:off x="8240082" y="1065798"/>
              <a:ext cx="325291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could be some of the negatives of your design?</a:t>
              </a:r>
              <a:endParaRPr sz="1400" dirty="0">
                <a:solidFill>
                  <a:schemeClr val="tx1">
                    <a:lumMod val="65000"/>
                    <a:lumOff val="35000"/>
                  </a:schemeClr>
                </a:solidFill>
                <a:latin typeface="Arial"/>
                <a:ea typeface="Arial"/>
                <a:cs typeface="Arial"/>
                <a:sym typeface="Arial"/>
              </a:endParaRPr>
            </a:p>
          </p:txBody>
        </p:sp>
        <p:sp>
          <p:nvSpPr>
            <p:cNvPr id="56" name="Rectangle: Rounded Corners 55">
              <a:extLst>
                <a:ext uri="{FF2B5EF4-FFF2-40B4-BE49-F238E27FC236}">
                  <a16:creationId xmlns:a16="http://schemas.microsoft.com/office/drawing/2014/main" id="{B0B627C4-861C-411D-B581-B9C468A7AC8F}"/>
                </a:ext>
              </a:extLst>
            </p:cNvPr>
            <p:cNvSpPr/>
            <p:nvPr/>
          </p:nvSpPr>
          <p:spPr>
            <a:xfrm>
              <a:off x="4431855" y="4328911"/>
              <a:ext cx="3262229" cy="1794930"/>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7" name="Group 56">
              <a:extLst>
                <a:ext uri="{FF2B5EF4-FFF2-40B4-BE49-F238E27FC236}">
                  <a16:creationId xmlns:a16="http://schemas.microsoft.com/office/drawing/2014/main" id="{C936BDEC-151E-49F8-882B-64A19DCB5586}"/>
                </a:ext>
              </a:extLst>
            </p:cNvPr>
            <p:cNvGrpSpPr/>
            <p:nvPr/>
          </p:nvGrpSpPr>
          <p:grpSpPr>
            <a:xfrm>
              <a:off x="-2" y="1"/>
              <a:ext cx="12192001" cy="901693"/>
              <a:chOff x="-2" y="1"/>
              <a:chExt cx="12192001" cy="901693"/>
            </a:xfrm>
          </p:grpSpPr>
          <p:sp>
            <p:nvSpPr>
              <p:cNvPr id="58" name="Rectangle 57">
                <a:extLst>
                  <a:ext uri="{FF2B5EF4-FFF2-40B4-BE49-F238E27FC236}">
                    <a16:creationId xmlns:a16="http://schemas.microsoft.com/office/drawing/2014/main" id="{E9A82B53-E371-4546-A810-3D24898CA2D2}"/>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9" name="Group 58">
                <a:extLst>
                  <a:ext uri="{FF2B5EF4-FFF2-40B4-BE49-F238E27FC236}">
                    <a16:creationId xmlns:a16="http://schemas.microsoft.com/office/drawing/2014/main" id="{3C23EA02-18EB-4CFA-9C8D-168B7F1A674A}"/>
                  </a:ext>
                </a:extLst>
              </p:cNvPr>
              <p:cNvGrpSpPr/>
              <p:nvPr/>
            </p:nvGrpSpPr>
            <p:grpSpPr>
              <a:xfrm>
                <a:off x="0" y="6352"/>
                <a:ext cx="513500" cy="895342"/>
                <a:chOff x="0" y="6352"/>
                <a:chExt cx="513500" cy="895342"/>
              </a:xfrm>
            </p:grpSpPr>
            <p:sp>
              <p:nvSpPr>
                <p:cNvPr id="61" name="Rectangle 60">
                  <a:extLst>
                    <a:ext uri="{FF2B5EF4-FFF2-40B4-BE49-F238E27FC236}">
                      <a16:creationId xmlns:a16="http://schemas.microsoft.com/office/drawing/2014/main" id="{A6C785C7-33DB-4F48-9D85-145A57170DBB}"/>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9D8CAE4B-887B-40F5-8139-399E671AF1FE}"/>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Rectangle 62">
                  <a:extLst>
                    <a:ext uri="{FF2B5EF4-FFF2-40B4-BE49-F238E27FC236}">
                      <a16:creationId xmlns:a16="http://schemas.microsoft.com/office/drawing/2014/main" id="{EF2784AF-A367-4184-9C9F-E364B42D1CE4}"/>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E17DAFB5-EE6A-48AA-80A4-49EF1FF326F3}"/>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84CEBA52-1310-473A-AC87-5D3A644CB5F0}"/>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AD6FF253-0EB5-440C-AB69-707F599FF72A}"/>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0" name="Google Shape;498;p7">
                <a:extLst>
                  <a:ext uri="{FF2B5EF4-FFF2-40B4-BE49-F238E27FC236}">
                    <a16:creationId xmlns:a16="http://schemas.microsoft.com/office/drawing/2014/main" id="{44125C9D-AEAE-41B9-9E8F-245E40B1E8DD}"/>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8" name="TextBox 27">
              <a:extLst>
                <a:ext uri="{FF2B5EF4-FFF2-40B4-BE49-F238E27FC236}">
                  <a16:creationId xmlns:a16="http://schemas.microsoft.com/office/drawing/2014/main" id="{7F95781F-1604-D5D9-8655-DF9349A8ABD6}"/>
                </a:ext>
              </a:extLst>
            </p:cNvPr>
            <p:cNvSpPr txBox="1"/>
            <p:nvPr/>
          </p:nvSpPr>
          <p:spPr>
            <a:xfrm>
              <a:off x="685237" y="1910356"/>
              <a:ext cx="3268213" cy="2031325"/>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tx1">
                      <a:lumMod val="75000"/>
                      <a:lumOff val="25000"/>
                    </a:schemeClr>
                  </a:solidFill>
                  <a:effectLst/>
                  <a:latin typeface="Arial" panose="020B0604020202020204" pitchFamily="34" charset="0"/>
                  <a:cs typeface="Arial" panose="020B0604020202020204" pitchFamily="34" charset="0"/>
                </a:rPr>
                <a:t>Explain how the key elements of your design meet the requirements of the design brief and consider what some of the negative impacts of your design might be for some or all the city residents.</a:t>
              </a:r>
            </a:p>
          </p:txBody>
        </p:sp>
        <p:sp>
          <p:nvSpPr>
            <p:cNvPr id="35" name="Rectangle: Rounded Corners 34">
              <a:extLst>
                <a:ext uri="{FF2B5EF4-FFF2-40B4-BE49-F238E27FC236}">
                  <a16:creationId xmlns:a16="http://schemas.microsoft.com/office/drawing/2014/main" id="{BF2DCAEA-6707-53E9-2AA0-BC4A36A7FE1A}"/>
                </a:ext>
              </a:extLst>
            </p:cNvPr>
            <p:cNvSpPr/>
            <p:nvPr/>
          </p:nvSpPr>
          <p:spPr>
            <a:xfrm flipH="1">
              <a:off x="714042" y="4131733"/>
              <a:ext cx="3120901" cy="2014436"/>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C1495A9A-4351-62AD-F216-C75C7F7AC136}"/>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endParaRPr>
            </a:p>
            <a:p>
              <a:pPr algn="ctr"/>
              <a:r>
                <a:rPr lang="en-AU" sz="2000" dirty="0">
                  <a:solidFill>
                    <a:schemeClr val="bg1"/>
                  </a:solidFill>
                  <a:hlinkClick r:id="rId2">
                    <a:extLst>
                      <a:ext uri="{A12FA001-AC4F-418D-AE19-62706E023703}">
                        <ahyp:hlinkClr xmlns:ahyp="http://schemas.microsoft.com/office/drawing/2018/hyperlinkcolor" val="tx"/>
                      </a:ext>
                    </a:extLst>
                  </a:hlinkClick>
                </a:rPr>
                <a:t>Help Video: Evaluate</a:t>
              </a:r>
              <a:endParaRPr lang="en-AU" sz="2000" dirty="0">
                <a:solidFill>
                  <a:schemeClr val="bg1"/>
                </a:solidFill>
              </a:endParaRPr>
            </a:p>
          </p:txBody>
        </p:sp>
        <p:pic>
          <p:nvPicPr>
            <p:cNvPr id="37" name="Picture 36">
              <a:hlinkClick r:id="rId2"/>
              <a:extLst>
                <a:ext uri="{FF2B5EF4-FFF2-40B4-BE49-F238E27FC236}">
                  <a16:creationId xmlns:a16="http://schemas.microsoft.com/office/drawing/2014/main" id="{252C20A7-DFFC-B396-D8AF-CBEA3741C864}"/>
                </a:ext>
              </a:extLst>
            </p:cNvPr>
            <p:cNvPicPr>
              <a:picLocks noChangeAspect="1"/>
            </p:cNvPicPr>
            <p:nvPr/>
          </p:nvPicPr>
          <p:blipFill>
            <a:blip r:embed="rId3"/>
            <a:stretch>
              <a:fillRect/>
            </a:stretch>
          </p:blipFill>
          <p:spPr>
            <a:xfrm>
              <a:off x="1052653" y="4352604"/>
              <a:ext cx="2491956" cy="1348857"/>
            </a:xfrm>
            <a:prstGeom prst="rect">
              <a:avLst/>
            </a:prstGeom>
          </p:spPr>
        </p:pic>
      </p:grpSp>
    </p:spTree>
    <p:extLst>
      <p:ext uri="{BB962C8B-B14F-4D97-AF65-F5344CB8AC3E}">
        <p14:creationId xmlns:p14="http://schemas.microsoft.com/office/powerpoint/2010/main" val="3857333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C936BDEC-151E-49F8-882B-64A19DCB5586}"/>
              </a:ext>
            </a:extLst>
          </p:cNvPr>
          <p:cNvGrpSpPr/>
          <p:nvPr/>
        </p:nvGrpSpPr>
        <p:grpSpPr>
          <a:xfrm>
            <a:off x="-2" y="1"/>
            <a:ext cx="12192001" cy="901693"/>
            <a:chOff x="-2" y="1"/>
            <a:chExt cx="12192001" cy="901693"/>
          </a:xfrm>
        </p:grpSpPr>
        <p:sp>
          <p:nvSpPr>
            <p:cNvPr id="58" name="Rectangle 57">
              <a:extLst>
                <a:ext uri="{FF2B5EF4-FFF2-40B4-BE49-F238E27FC236}">
                  <a16:creationId xmlns:a16="http://schemas.microsoft.com/office/drawing/2014/main" id="{E9A82B53-E371-4546-A810-3D24898CA2D2}"/>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9" name="Group 58">
              <a:extLst>
                <a:ext uri="{FF2B5EF4-FFF2-40B4-BE49-F238E27FC236}">
                  <a16:creationId xmlns:a16="http://schemas.microsoft.com/office/drawing/2014/main" id="{3C23EA02-18EB-4CFA-9C8D-168B7F1A674A}"/>
                </a:ext>
              </a:extLst>
            </p:cNvPr>
            <p:cNvGrpSpPr/>
            <p:nvPr/>
          </p:nvGrpSpPr>
          <p:grpSpPr>
            <a:xfrm>
              <a:off x="0" y="6352"/>
              <a:ext cx="513500" cy="895342"/>
              <a:chOff x="0" y="6352"/>
              <a:chExt cx="513500" cy="895342"/>
            </a:xfrm>
          </p:grpSpPr>
          <p:sp>
            <p:nvSpPr>
              <p:cNvPr id="61" name="Rectangle 60">
                <a:extLst>
                  <a:ext uri="{FF2B5EF4-FFF2-40B4-BE49-F238E27FC236}">
                    <a16:creationId xmlns:a16="http://schemas.microsoft.com/office/drawing/2014/main" id="{A6C785C7-33DB-4F48-9D85-145A57170DBB}"/>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Rectangle 61">
                <a:extLst>
                  <a:ext uri="{FF2B5EF4-FFF2-40B4-BE49-F238E27FC236}">
                    <a16:creationId xmlns:a16="http://schemas.microsoft.com/office/drawing/2014/main" id="{9D8CAE4B-887B-40F5-8139-399E671AF1FE}"/>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3" name="Rectangle 62">
                <a:extLst>
                  <a:ext uri="{FF2B5EF4-FFF2-40B4-BE49-F238E27FC236}">
                    <a16:creationId xmlns:a16="http://schemas.microsoft.com/office/drawing/2014/main" id="{EF2784AF-A367-4184-9C9F-E364B42D1CE4}"/>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4" name="Rectangle 63">
                <a:extLst>
                  <a:ext uri="{FF2B5EF4-FFF2-40B4-BE49-F238E27FC236}">
                    <a16:creationId xmlns:a16="http://schemas.microsoft.com/office/drawing/2014/main" id="{E17DAFB5-EE6A-48AA-80A4-49EF1FF326F3}"/>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Rectangle 64">
                <a:extLst>
                  <a:ext uri="{FF2B5EF4-FFF2-40B4-BE49-F238E27FC236}">
                    <a16:creationId xmlns:a16="http://schemas.microsoft.com/office/drawing/2014/main" id="{84CEBA52-1310-473A-AC87-5D3A644CB5F0}"/>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Rectangle 65">
                <a:extLst>
                  <a:ext uri="{FF2B5EF4-FFF2-40B4-BE49-F238E27FC236}">
                    <a16:creationId xmlns:a16="http://schemas.microsoft.com/office/drawing/2014/main" id="{AD6FF253-0EB5-440C-AB69-707F599FF72A}"/>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0" name="Google Shape;498;p7">
              <a:extLst>
                <a:ext uri="{FF2B5EF4-FFF2-40B4-BE49-F238E27FC236}">
                  <a16:creationId xmlns:a16="http://schemas.microsoft.com/office/drawing/2014/main" id="{44125C9D-AEAE-41B9-9E8F-245E40B1E8DD}"/>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graphicFrame>
        <p:nvGraphicFramePr>
          <p:cNvPr id="35" name="Table 34">
            <a:extLst>
              <a:ext uri="{FF2B5EF4-FFF2-40B4-BE49-F238E27FC236}">
                <a16:creationId xmlns:a16="http://schemas.microsoft.com/office/drawing/2014/main" id="{FCD9AF80-E0CF-6920-AE94-27CE6E985F62}"/>
              </a:ext>
            </a:extLst>
          </p:cNvPr>
          <p:cNvGraphicFramePr>
            <a:graphicFrameLocks noGrp="1"/>
          </p:cNvGraphicFramePr>
          <p:nvPr>
            <p:extLst>
              <p:ext uri="{D42A27DB-BD31-4B8C-83A1-F6EECF244321}">
                <p14:modId xmlns:p14="http://schemas.microsoft.com/office/powerpoint/2010/main" val="3046785281"/>
              </p:ext>
            </p:extLst>
          </p:nvPr>
        </p:nvGraphicFramePr>
        <p:xfrm>
          <a:off x="598434" y="1552204"/>
          <a:ext cx="10995131" cy="4269734"/>
        </p:xfrm>
        <a:graphic>
          <a:graphicData uri="http://schemas.openxmlformats.org/drawingml/2006/table">
            <a:tbl>
              <a:tblPr/>
              <a:tblGrid>
                <a:gridCol w="2139130">
                  <a:extLst>
                    <a:ext uri="{9D8B030D-6E8A-4147-A177-3AD203B41FA5}">
                      <a16:colId xmlns:a16="http://schemas.microsoft.com/office/drawing/2014/main" val="3838091391"/>
                    </a:ext>
                  </a:extLst>
                </a:gridCol>
                <a:gridCol w="2930411">
                  <a:extLst>
                    <a:ext uri="{9D8B030D-6E8A-4147-A177-3AD203B41FA5}">
                      <a16:colId xmlns:a16="http://schemas.microsoft.com/office/drawing/2014/main" val="2834380019"/>
                    </a:ext>
                  </a:extLst>
                </a:gridCol>
                <a:gridCol w="2992601">
                  <a:extLst>
                    <a:ext uri="{9D8B030D-6E8A-4147-A177-3AD203B41FA5}">
                      <a16:colId xmlns:a16="http://schemas.microsoft.com/office/drawing/2014/main" val="864019767"/>
                    </a:ext>
                  </a:extLst>
                </a:gridCol>
                <a:gridCol w="2932989">
                  <a:extLst>
                    <a:ext uri="{9D8B030D-6E8A-4147-A177-3AD203B41FA5}">
                      <a16:colId xmlns:a16="http://schemas.microsoft.com/office/drawing/2014/main" val="755000790"/>
                    </a:ext>
                  </a:extLst>
                </a:gridCol>
              </a:tblGrid>
              <a:tr h="368294">
                <a:tc>
                  <a:txBody>
                    <a:bodyPr/>
                    <a:lstStyle/>
                    <a:p>
                      <a:pPr algn="ctr" rtl="0" fontAlgn="ctr">
                        <a:spcBef>
                          <a:spcPts val="0"/>
                        </a:spcBef>
                        <a:spcAft>
                          <a:spcPts val="0"/>
                        </a:spcAft>
                      </a:pPr>
                      <a:r>
                        <a:rPr lang="en-AU" sz="1400" b="1" i="0" u="none" strike="noStrike" dirty="0">
                          <a:solidFill>
                            <a:schemeClr val="bg1"/>
                          </a:solidFill>
                          <a:effectLst/>
                          <a:latin typeface="Arial" panose="020B0604020202020204" pitchFamily="34" charset="0"/>
                          <a:cs typeface="Arial" panose="020B0604020202020204" pitchFamily="34" charset="0"/>
                        </a:rPr>
                        <a:t>CRITERIA</a:t>
                      </a:r>
                      <a:endParaRPr lang="en-AU" sz="1400" b="1" dirty="0">
                        <a:solidFill>
                          <a:schemeClr val="bg1"/>
                        </a:solidFill>
                        <a:effectLst/>
                        <a:latin typeface="Arial" panose="020B0604020202020204" pitchFamily="34" charset="0"/>
                        <a:cs typeface="Arial" panose="020B0604020202020204" pitchFamily="34" charset="0"/>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latin typeface="Arial" panose="020B0604020202020204" pitchFamily="34" charset="0"/>
                          <a:cs typeface="Arial" panose="020B0604020202020204" pitchFamily="34" charset="0"/>
                        </a:rPr>
                        <a:t>APPROACHING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AT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tc>
                  <a:txBody>
                    <a:bodyPr/>
                    <a:lstStyle/>
                    <a:p>
                      <a:pPr algn="ctr" rtl="0" fontAlgn="ctr">
                        <a:spcBef>
                          <a:spcPts val="0"/>
                        </a:spcBef>
                        <a:spcAft>
                          <a:spcPts val="0"/>
                        </a:spcAft>
                      </a:pPr>
                      <a:r>
                        <a:rPr lang="en-AU" sz="1400" b="1" dirty="0">
                          <a:solidFill>
                            <a:schemeClr val="bg1"/>
                          </a:solidFill>
                          <a:effectLst/>
                          <a:latin typeface="Arial" panose="020B0604020202020204" pitchFamily="34" charset="0"/>
                          <a:cs typeface="Arial" panose="020B0604020202020204" pitchFamily="34" charset="0"/>
                        </a:rPr>
                        <a:t>BEYOND THE LEVEL</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983F"/>
                    </a:solidFill>
                  </a:tcPr>
                </a:tc>
                <a:extLst>
                  <a:ext uri="{0D108BD9-81ED-4DB2-BD59-A6C34878D82A}">
                    <a16:rowId xmlns:a16="http://schemas.microsoft.com/office/drawing/2014/main" val="3500297251"/>
                  </a:ext>
                </a:extLst>
              </a:tr>
              <a:tr h="888028">
                <a:tc>
                  <a:txBody>
                    <a:bodyPr/>
                    <a:lstStyle/>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 </a:t>
                      </a:r>
                      <a:br>
                        <a:rPr lang="en-US" sz="1800" b="1">
                          <a:solidFill>
                            <a:schemeClr val="tx1"/>
                          </a:solidFill>
                          <a:effectLst/>
                          <a:latin typeface="Arial" panose="020B0604020202020204" pitchFamily="34" charset="0"/>
                          <a:cs typeface="Arial" panose="020B0604020202020204" pitchFamily="34" charset="0"/>
                        </a:rPr>
                      </a:br>
                      <a:r>
                        <a:rPr lang="en-US" sz="1800" b="1">
                          <a:solidFill>
                            <a:schemeClr val="tx1"/>
                          </a:solidFill>
                          <a:effectLst/>
                          <a:latin typeface="Arial" panose="020B0604020202020204" pitchFamily="34" charset="0"/>
                          <a:cs typeface="Arial" panose="020B0604020202020204" pitchFamily="34" charset="0"/>
                        </a:rPr>
                        <a:t>Investigate</a:t>
                      </a: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investigated some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investigated all suggested areas.</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investigated all suggested areas.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2828477184"/>
                  </a:ext>
                </a:extLst>
              </a:tr>
              <a:tr h="888028">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Generate</a:t>
                      </a:r>
                    </a:p>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generated some basic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relevant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range of detailed and insightful concepts.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86697288"/>
                  </a:ext>
                </a:extLst>
              </a:tr>
              <a:tr h="791275">
                <a:tc>
                  <a:txBody>
                    <a:bodyPr/>
                    <a:lstStyle/>
                    <a:p>
                      <a:pPr algn="ctr" rtl="0" fontAlgn="t">
                        <a:spcBef>
                          <a:spcPts val="0"/>
                        </a:spcBef>
                        <a:spcAft>
                          <a:spcPts val="0"/>
                        </a:spcAft>
                      </a:pPr>
                      <a:endParaRPr lang="en-US" sz="1800" b="1" dirty="0">
                        <a:solidFill>
                          <a:schemeClr val="tx1"/>
                        </a:solidFill>
                        <a:effectLst/>
                        <a:latin typeface="Arial" panose="020B0604020202020204" pitchFamily="34" charset="0"/>
                        <a:cs typeface="Arial" panose="020B0604020202020204" pitchFamily="34" charset="0"/>
                      </a:endParaRPr>
                    </a:p>
                    <a:p>
                      <a:pPr algn="ctr" rtl="0" fontAlgn="t">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Produce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produced a basic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 suitable concept in Minecraft.</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generated an innovative and creative concept in Minecraft.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BF4E"/>
                    </a:solidFill>
                  </a:tcPr>
                </a:tc>
                <a:extLst>
                  <a:ext uri="{0D108BD9-81ED-4DB2-BD59-A6C34878D82A}">
                    <a16:rowId xmlns:a16="http://schemas.microsoft.com/office/drawing/2014/main" val="913602349"/>
                  </a:ext>
                </a:extLst>
              </a:tr>
              <a:tr h="254345">
                <a:tc>
                  <a:txBody>
                    <a:bodyPr/>
                    <a:lstStyle/>
                    <a:p>
                      <a:pPr algn="ctr"/>
                      <a:endParaRPr lang="en-AU" sz="1800" b="1" dirty="0">
                        <a:solidFill>
                          <a:schemeClr val="tx1"/>
                        </a:solidFill>
                        <a:latin typeface="Arial" panose="020B0604020202020204" pitchFamily="34" charset="0"/>
                        <a:cs typeface="Arial" panose="020B0604020202020204" pitchFamily="34" charset="0"/>
                      </a:endParaRPr>
                    </a:p>
                    <a:p>
                      <a:pPr algn="ctr"/>
                      <a:r>
                        <a:rPr lang="en-AU" sz="1800" b="1" dirty="0">
                          <a:solidFill>
                            <a:schemeClr val="tx1"/>
                          </a:solidFill>
                          <a:latin typeface="Arial" panose="020B0604020202020204" pitchFamily="34" charset="0"/>
                          <a:cs typeface="Arial" panose="020B0604020202020204" pitchFamily="34" charset="0"/>
                        </a:rPr>
                        <a:t>Evaluate</a:t>
                      </a:r>
                    </a:p>
                    <a:p>
                      <a:pPr algn="ctr"/>
                      <a:endParaRPr lang="en-AU" sz="1800" b="1" dirty="0">
                        <a:solidFill>
                          <a:schemeClr val="tx1"/>
                        </a:solidFill>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basic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rtl="0" fontAlgn="t">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Has evaluated most elements of the design.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Has thoroughly evaluated all elements of the design.</a:t>
                      </a:r>
                    </a:p>
                    <a:p>
                      <a:pPr rtl="0" fontAlgn="t">
                        <a:spcBef>
                          <a:spcPts val="0"/>
                        </a:spcBef>
                        <a:spcAft>
                          <a:spcPts val="0"/>
                        </a:spcAft>
                      </a:pPr>
                      <a:endParaRPr lang="en-US" sz="1800" dirty="0">
                        <a:solidFill>
                          <a:schemeClr val="tx1"/>
                        </a:solidFill>
                        <a:effectLst/>
                        <a:latin typeface="Arial" panose="020B0604020202020204" pitchFamily="34" charset="0"/>
                        <a:cs typeface="Arial" panose="020B0604020202020204" pitchFamily="34" charset="0"/>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1A1"/>
                    </a:solidFill>
                  </a:tcPr>
                </a:tc>
                <a:extLst>
                  <a:ext uri="{0D108BD9-81ED-4DB2-BD59-A6C34878D82A}">
                    <a16:rowId xmlns:a16="http://schemas.microsoft.com/office/drawing/2014/main" val="3203510949"/>
                  </a:ext>
                </a:extLst>
              </a:tr>
            </a:tbl>
          </a:graphicData>
        </a:graphic>
      </p:graphicFrame>
    </p:spTree>
    <p:extLst>
      <p:ext uri="{BB962C8B-B14F-4D97-AF65-F5344CB8AC3E}">
        <p14:creationId xmlns:p14="http://schemas.microsoft.com/office/powerpoint/2010/main" val="419925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A1DB20-E9FA-961B-FC55-13722F631FD1}"/>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 name="Group 42">
              <a:extLst>
                <a:ext uri="{FF2B5EF4-FFF2-40B4-BE49-F238E27FC236}">
                  <a16:creationId xmlns:a16="http://schemas.microsoft.com/office/drawing/2014/main" id="{11316841-38FF-4D46-BD3C-84923EC32B69}"/>
                </a:ext>
              </a:extLst>
            </p:cNvPr>
            <p:cNvGrpSpPr/>
            <p:nvPr/>
          </p:nvGrpSpPr>
          <p:grpSpPr>
            <a:xfrm>
              <a:off x="-2" y="1"/>
              <a:ext cx="12192001" cy="901693"/>
              <a:chOff x="-2" y="1"/>
              <a:chExt cx="12192001" cy="901693"/>
            </a:xfrm>
          </p:grpSpPr>
          <p:sp>
            <p:nvSpPr>
              <p:cNvPr id="16" name="Rectangle 15">
                <a:extLst>
                  <a:ext uri="{FF2B5EF4-FFF2-40B4-BE49-F238E27FC236}">
                    <a16:creationId xmlns:a16="http://schemas.microsoft.com/office/drawing/2014/main" id="{50AAF529-1045-4A98-9CED-BC87169594CB}"/>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2" name="Group 41">
                <a:extLst>
                  <a:ext uri="{FF2B5EF4-FFF2-40B4-BE49-F238E27FC236}">
                    <a16:creationId xmlns:a16="http://schemas.microsoft.com/office/drawing/2014/main" id="{2BF82F4A-116A-4811-9D49-73E775F9E9FC}"/>
                  </a:ext>
                </a:extLst>
              </p:cNvPr>
              <p:cNvGrpSpPr/>
              <p:nvPr/>
            </p:nvGrpSpPr>
            <p:grpSpPr>
              <a:xfrm>
                <a:off x="0" y="6352"/>
                <a:ext cx="513500" cy="895342"/>
                <a:chOff x="0" y="6352"/>
                <a:chExt cx="513500" cy="895342"/>
              </a:xfrm>
            </p:grpSpPr>
            <p:sp>
              <p:nvSpPr>
                <p:cNvPr id="24" name="Rectangle 23">
                  <a:extLst>
                    <a:ext uri="{FF2B5EF4-FFF2-40B4-BE49-F238E27FC236}">
                      <a16:creationId xmlns:a16="http://schemas.microsoft.com/office/drawing/2014/main" id="{81D5A009-3A75-4721-9F1F-0CEA652ECD82}"/>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92C0F15F-7979-487B-8733-4A2C1858184B}"/>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Rectangle 25">
                  <a:extLst>
                    <a:ext uri="{FF2B5EF4-FFF2-40B4-BE49-F238E27FC236}">
                      <a16:creationId xmlns:a16="http://schemas.microsoft.com/office/drawing/2014/main" id="{840ABDC6-5A3D-4DB6-9EE3-A40865CE3310}"/>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BD1D0F38-7AE6-434F-96DE-8B5239F72685}"/>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2DA3A265-9E0F-4A76-806B-F48F1CF36B77}"/>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52B74DF-8CF9-473F-8816-74C09932A093}"/>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Google Shape;498;p7">
                <a:extLst>
                  <a:ext uri="{FF2B5EF4-FFF2-40B4-BE49-F238E27FC236}">
                    <a16:creationId xmlns:a16="http://schemas.microsoft.com/office/drawing/2014/main" id="{C71371F1-9804-4838-9F2A-139688F3E9E8}"/>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41" name="Google Shape;449;p2">
              <a:extLst>
                <a:ext uri="{FF2B5EF4-FFF2-40B4-BE49-F238E27FC236}">
                  <a16:creationId xmlns:a16="http://schemas.microsoft.com/office/drawing/2014/main" id="{0B7A9DE9-3FD0-47C2-8ED5-CD3953F13E3A}"/>
                </a:ext>
              </a:extLst>
            </p:cNvPr>
            <p:cNvSpPr txBox="1"/>
            <p:nvPr/>
          </p:nvSpPr>
          <p:spPr>
            <a:xfrm>
              <a:off x="685240" y="1253448"/>
              <a:ext cx="3120902"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Design Brief</a:t>
              </a:r>
              <a:endParaRPr dirty="0">
                <a:solidFill>
                  <a:schemeClr val="bg1"/>
                </a:solidFil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a:p>
              <a:pPr marL="0" marR="0" lvl="0" indent="0" algn="l" rtl="0">
                <a:spcBef>
                  <a:spcPts val="0"/>
                </a:spcBef>
                <a:spcAft>
                  <a:spcPts val="0"/>
                </a:spcAft>
                <a:buNone/>
              </a:pPr>
              <a:r>
                <a:rPr lang="en-US" sz="1400" dirty="0">
                  <a:solidFill>
                    <a:schemeClr val="bg1"/>
                  </a:solidFill>
                  <a:latin typeface="Arial"/>
                  <a:ea typeface="Arial"/>
                  <a:cs typeface="Arial"/>
                  <a:sym typeface="Arial"/>
                </a:rPr>
                <a:t>Read this design brief and identify key information in the space provided below.</a:t>
              </a:r>
              <a:endParaRPr lang="en-US" sz="1400" dirty="0">
                <a:solidFill>
                  <a:schemeClr val="bg1"/>
                </a:solidFill>
              </a:endParaRPr>
            </a:p>
          </p:txBody>
        </p:sp>
        <p:sp>
          <p:nvSpPr>
            <p:cNvPr id="23" name="Google Shape;449;p2">
              <a:extLst>
                <a:ext uri="{FF2B5EF4-FFF2-40B4-BE49-F238E27FC236}">
                  <a16:creationId xmlns:a16="http://schemas.microsoft.com/office/drawing/2014/main" id="{EE778ECC-968D-C806-92C3-0CFAA5A99C6B}"/>
                </a:ext>
              </a:extLst>
            </p:cNvPr>
            <p:cNvSpPr txBox="1"/>
            <p:nvPr/>
          </p:nvSpPr>
          <p:spPr>
            <a:xfrm>
              <a:off x="4607674" y="1253448"/>
              <a:ext cx="6559859" cy="32008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tx1">
                      <a:lumMod val="65000"/>
                      <a:lumOff val="35000"/>
                    </a:schemeClr>
                  </a:solidFill>
                  <a:latin typeface="Arial"/>
                  <a:ea typeface="Arial"/>
                  <a:cs typeface="Arial"/>
                  <a:sym typeface="Arial"/>
                </a:rPr>
                <a:t>Welcome to Grow Melbourne - A Minecraft Mission! </a:t>
              </a:r>
              <a:endParaRPr dirty="0">
                <a:solidFill>
                  <a:schemeClr val="tx1">
                    <a:lumMod val="65000"/>
                    <a:lumOff val="35000"/>
                  </a:schemeClr>
                </a:solidFil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ea typeface="Arial"/>
                  <a:cs typeface="Arial"/>
                  <a:sym typeface="Arial"/>
                </a:rPr>
                <a:t>As cities rapidly increase in population we need to plan for new and more sustainable ways of living.</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One key issue that we need to solve is sustainable energy production due to issues around the continued use of fossil fuels.</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With climate change increasingly affecting many areas of Australia through fires and floods, we need to consider other ways of generating sustainable energy to meet the increasing needs of large populations of people who live in cities.</a:t>
              </a:r>
            </a:p>
            <a:p>
              <a:pPr marL="0" marR="0" lvl="0" indent="0" algn="l" rtl="0">
                <a:spcBef>
                  <a:spcPts val="0"/>
                </a:spcBef>
                <a:spcAft>
                  <a:spcPts val="0"/>
                </a:spcAft>
                <a:buNone/>
              </a:pPr>
              <a:endParaRPr lang="en-AU" sz="1400" dirty="0">
                <a:solidFill>
                  <a:schemeClr val="tx1">
                    <a:lumMod val="65000"/>
                    <a:lumOff val="35000"/>
                  </a:schemeClr>
                </a:solidFill>
                <a:latin typeface="Arial"/>
                <a:cs typeface="Arial"/>
                <a:sym typeface="Arial"/>
              </a:endParaRPr>
            </a:p>
            <a:p>
              <a:pPr marL="0" marR="0" lvl="0" indent="0" algn="l" rtl="0">
                <a:spcBef>
                  <a:spcPts val="0"/>
                </a:spcBef>
                <a:spcAft>
                  <a:spcPts val="0"/>
                </a:spcAft>
                <a:buNone/>
              </a:pPr>
              <a:r>
                <a:rPr lang="en-AU" sz="1400" dirty="0">
                  <a:solidFill>
                    <a:schemeClr val="tx1">
                      <a:lumMod val="65000"/>
                      <a:lumOff val="35000"/>
                    </a:schemeClr>
                  </a:solidFill>
                  <a:latin typeface="Arial"/>
                  <a:cs typeface="Arial"/>
                  <a:sym typeface="Arial"/>
                </a:rPr>
                <a:t>We need your help to design Melbourne for a more sustainable future by creating new systems, structures and technologies </a:t>
              </a:r>
              <a:r>
                <a:rPr lang="en-US" sz="1400" dirty="0">
                  <a:solidFill>
                    <a:schemeClr val="tx1">
                      <a:lumMod val="65000"/>
                      <a:lumOff val="35000"/>
                    </a:schemeClr>
                  </a:solidFill>
                  <a:latin typeface="Arial"/>
                  <a:cs typeface="Arial"/>
                  <a:sym typeface="Arial"/>
                </a:rPr>
                <a:t>that will help to achieve this goal.</a:t>
              </a:r>
              <a:endParaRPr dirty="0">
                <a:solidFill>
                  <a:schemeClr val="tx1">
                    <a:lumMod val="65000"/>
                    <a:lumOff val="35000"/>
                  </a:schemeClr>
                </a:solidFill>
              </a:endParaRPr>
            </a:p>
          </p:txBody>
        </p:sp>
        <p:sp>
          <p:nvSpPr>
            <p:cNvPr id="30" name="Rectangle: Rounded Corners 29">
              <a:extLst>
                <a:ext uri="{FF2B5EF4-FFF2-40B4-BE49-F238E27FC236}">
                  <a16:creationId xmlns:a16="http://schemas.microsoft.com/office/drawing/2014/main" id="{C48CDF62-0D40-1134-EDB4-26B7062EBF60}"/>
                </a:ext>
              </a:extLst>
            </p:cNvPr>
            <p:cNvSpPr/>
            <p:nvPr/>
          </p:nvSpPr>
          <p:spPr>
            <a:xfrm>
              <a:off x="4607674" y="4622799"/>
              <a:ext cx="6788459" cy="1512681"/>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F80D43CC-39DA-FF33-6262-74448B3150A6}"/>
                </a:ext>
              </a:extLst>
            </p:cNvPr>
            <p:cNvSpPr txBox="1"/>
            <p:nvPr/>
          </p:nvSpPr>
          <p:spPr>
            <a:xfrm>
              <a:off x="4749800" y="4715933"/>
              <a:ext cx="6333067" cy="307777"/>
            </a:xfrm>
            <a:prstGeom prst="rect">
              <a:avLst/>
            </a:prstGeom>
            <a:noFill/>
          </p:spPr>
          <p:txBody>
            <a:bodyPr wrap="square" rtlCol="0">
              <a:spAutoFit/>
            </a:bodyPr>
            <a:lstStyle/>
            <a:p>
              <a:r>
                <a:rPr lang="en-AU" sz="1400" dirty="0">
                  <a:latin typeface="Arial" panose="020B0604020202020204" pitchFamily="34" charset="0"/>
                  <a:cs typeface="Arial" panose="020B0604020202020204" pitchFamily="34" charset="0"/>
                </a:rPr>
                <a:t>Key Information:</a:t>
              </a:r>
            </a:p>
          </p:txBody>
        </p:sp>
        <p:sp>
          <p:nvSpPr>
            <p:cNvPr id="37" name="Rectangle: Rounded Corners 36">
              <a:extLst>
                <a:ext uri="{FF2B5EF4-FFF2-40B4-BE49-F238E27FC236}">
                  <a16:creationId xmlns:a16="http://schemas.microsoft.com/office/drawing/2014/main" id="{44BC8A4A-5CDC-44C6-664C-A0DBA222D62D}"/>
                </a:ext>
              </a:extLst>
            </p:cNvPr>
            <p:cNvSpPr/>
            <p:nvPr/>
          </p:nvSpPr>
          <p:spPr>
            <a:xfrm flipH="1">
              <a:off x="714037" y="4089400"/>
              <a:ext cx="3120901" cy="2056768"/>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TextBox 39">
              <a:hlinkClick r:id="rId2"/>
              <a:extLst>
                <a:ext uri="{FF2B5EF4-FFF2-40B4-BE49-F238E27FC236}">
                  <a16:creationId xmlns:a16="http://schemas.microsoft.com/office/drawing/2014/main" id="{F07A86E5-3537-5F17-F8D7-8B61FA9472A9}"/>
                </a:ext>
              </a:extLst>
            </p:cNvPr>
            <p:cNvSpPr txBox="1"/>
            <p:nvPr/>
          </p:nvSpPr>
          <p:spPr>
            <a:xfrm>
              <a:off x="738180" y="5457919"/>
              <a:ext cx="3120902" cy="646331"/>
            </a:xfrm>
            <a:prstGeom prst="rect">
              <a:avLst/>
            </a:prstGeom>
            <a:noFill/>
          </p:spPr>
          <p:txBody>
            <a:bodyPr wrap="square" rtlCol="0">
              <a:spAutoFit/>
            </a:bodyPr>
            <a:lstStyle/>
            <a:p>
              <a:pPr algn="ctr"/>
              <a:r>
                <a:rPr lang="en-AU" dirty="0">
                  <a:solidFill>
                    <a:schemeClr val="bg1"/>
                  </a:solidFill>
                  <a:hlinkClick r:id="rId2">
                    <a:extLst>
                      <a:ext uri="{A12FA001-AC4F-418D-AE19-62706E023703}">
                        <ahyp:hlinkClr xmlns:ahyp="http://schemas.microsoft.com/office/drawing/2018/hyperlinkcolor" val="tx"/>
                      </a:ext>
                    </a:extLst>
                  </a:hlinkClick>
                </a:rPr>
                <a:t>Help Video: </a:t>
              </a:r>
            </a:p>
            <a:p>
              <a:pPr algn="ctr"/>
              <a:r>
                <a:rPr lang="en-AU" dirty="0">
                  <a:solidFill>
                    <a:schemeClr val="bg1"/>
                  </a:solidFill>
                  <a:hlinkClick r:id="rId2">
                    <a:extLst>
                      <a:ext uri="{A12FA001-AC4F-418D-AE19-62706E023703}">
                        <ahyp:hlinkClr xmlns:ahyp="http://schemas.microsoft.com/office/drawing/2018/hyperlinkcolor" val="tx"/>
                      </a:ext>
                    </a:extLst>
                  </a:hlinkClick>
                </a:rPr>
                <a:t>Planning and Managing</a:t>
              </a:r>
              <a:endParaRPr lang="en-AU" dirty="0">
                <a:solidFill>
                  <a:schemeClr val="bg1"/>
                </a:solidFill>
              </a:endParaRPr>
            </a:p>
          </p:txBody>
        </p:sp>
        <p:pic>
          <p:nvPicPr>
            <p:cNvPr id="44" name="Picture 43">
              <a:hlinkClick r:id="rId2"/>
              <a:extLst>
                <a:ext uri="{FF2B5EF4-FFF2-40B4-BE49-F238E27FC236}">
                  <a16:creationId xmlns:a16="http://schemas.microsoft.com/office/drawing/2014/main" id="{3E720DE2-4CAF-B69D-C1E0-C17D2C0AD9F0}"/>
                </a:ext>
              </a:extLst>
            </p:cNvPr>
            <p:cNvPicPr>
              <a:picLocks noChangeAspect="1"/>
            </p:cNvPicPr>
            <p:nvPr/>
          </p:nvPicPr>
          <p:blipFill>
            <a:blip r:embed="rId3"/>
            <a:stretch>
              <a:fillRect/>
            </a:stretch>
          </p:blipFill>
          <p:spPr>
            <a:xfrm>
              <a:off x="1210664" y="4319493"/>
              <a:ext cx="2175934" cy="1116418"/>
            </a:xfrm>
            <a:prstGeom prst="rect">
              <a:avLst/>
            </a:prstGeom>
          </p:spPr>
        </p:pic>
      </p:grpSp>
    </p:spTree>
    <p:extLst>
      <p:ext uri="{BB962C8B-B14F-4D97-AF65-F5344CB8AC3E}">
        <p14:creationId xmlns:p14="http://schemas.microsoft.com/office/powerpoint/2010/main" val="292278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602698E-1C40-E315-6E89-1E155EDA08AE}"/>
              </a:ext>
            </a:extLst>
          </p:cNvPr>
          <p:cNvGrpSpPr/>
          <p:nvPr/>
        </p:nvGrpSpPr>
        <p:grpSpPr>
          <a:xfrm>
            <a:off x="-2" y="1"/>
            <a:ext cx="12192001" cy="6432975"/>
            <a:chOff x="-2" y="1"/>
            <a:chExt cx="12192001" cy="6432975"/>
          </a:xfrm>
        </p:grpSpPr>
        <p:pic>
          <p:nvPicPr>
            <p:cNvPr id="5" name="Picture 4">
              <a:extLst>
                <a:ext uri="{FF2B5EF4-FFF2-40B4-BE49-F238E27FC236}">
                  <a16:creationId xmlns:a16="http://schemas.microsoft.com/office/drawing/2014/main" id="{BBAD7E7F-6028-4A34-86A0-FC615E5A39EF}"/>
                </a:ext>
              </a:extLst>
            </p:cNvPr>
            <p:cNvPicPr>
              <a:picLocks noChangeAspect="1"/>
            </p:cNvPicPr>
            <p:nvPr/>
          </p:nvPicPr>
          <p:blipFill rotWithShape="1">
            <a:blip r:embed="rId2"/>
            <a:srcRect t="1425"/>
            <a:stretch/>
          </p:blipFill>
          <p:spPr>
            <a:xfrm>
              <a:off x="519139" y="5546558"/>
              <a:ext cx="4138019" cy="886418"/>
            </a:xfrm>
            <a:prstGeom prst="rect">
              <a:avLst/>
            </a:prstGeom>
          </p:spPr>
        </p:pic>
        <p:grpSp>
          <p:nvGrpSpPr>
            <p:cNvPr id="6" name="Group 5">
              <a:extLst>
                <a:ext uri="{FF2B5EF4-FFF2-40B4-BE49-F238E27FC236}">
                  <a16:creationId xmlns:a16="http://schemas.microsoft.com/office/drawing/2014/main" id="{FB88EA8E-BBA2-4F00-91D1-F58AB58C0A10}"/>
                </a:ext>
              </a:extLst>
            </p:cNvPr>
            <p:cNvGrpSpPr/>
            <p:nvPr/>
          </p:nvGrpSpPr>
          <p:grpSpPr>
            <a:xfrm>
              <a:off x="519139" y="1112983"/>
              <a:ext cx="2571931" cy="4204452"/>
              <a:chOff x="4297679" y="896429"/>
              <a:chExt cx="1438281" cy="5450628"/>
            </a:xfrm>
          </p:grpSpPr>
          <p:sp>
            <p:nvSpPr>
              <p:cNvPr id="7" name="Rectangle 6">
                <a:extLst>
                  <a:ext uri="{FF2B5EF4-FFF2-40B4-BE49-F238E27FC236}">
                    <a16:creationId xmlns:a16="http://schemas.microsoft.com/office/drawing/2014/main" id="{870DCF5B-6D8F-463A-B236-B1946ABD67B7}"/>
                  </a:ext>
                </a:extLst>
              </p:cNvPr>
              <p:cNvSpPr/>
              <p:nvPr/>
            </p:nvSpPr>
            <p:spPr>
              <a:xfrm>
                <a:off x="4297679" y="896429"/>
                <a:ext cx="1438281" cy="5450628"/>
              </a:xfrm>
              <a:prstGeom prst="rect">
                <a:avLst/>
              </a:prstGeom>
              <a:gradFill flip="none" rotWithShape="1">
                <a:gsLst>
                  <a:gs pos="0">
                    <a:srgbClr val="4D225C"/>
                  </a:gs>
                  <a:gs pos="100000">
                    <a:srgbClr val="8F689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09D1C01E-4DEE-4AFF-86DF-B7258BB99FC9}"/>
                  </a:ext>
                </a:extLst>
              </p:cNvPr>
              <p:cNvSpPr/>
              <p:nvPr/>
            </p:nvSpPr>
            <p:spPr>
              <a:xfrm>
                <a:off x="4297679" y="964413"/>
                <a:ext cx="1438281" cy="5314262"/>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9" name="Group 8">
              <a:extLst>
                <a:ext uri="{FF2B5EF4-FFF2-40B4-BE49-F238E27FC236}">
                  <a16:creationId xmlns:a16="http://schemas.microsoft.com/office/drawing/2014/main" id="{A98D66AD-085D-4AC3-80C1-B4C54331D249}"/>
                </a:ext>
              </a:extLst>
            </p:cNvPr>
            <p:cNvGrpSpPr/>
            <p:nvPr/>
          </p:nvGrpSpPr>
          <p:grpSpPr>
            <a:xfrm>
              <a:off x="3365122" y="1112784"/>
              <a:ext cx="2571931" cy="4204651"/>
              <a:chOff x="5882794" y="896230"/>
              <a:chExt cx="1438281" cy="5450628"/>
            </a:xfrm>
          </p:grpSpPr>
          <p:sp>
            <p:nvSpPr>
              <p:cNvPr id="10" name="Rectangle 9">
                <a:extLst>
                  <a:ext uri="{FF2B5EF4-FFF2-40B4-BE49-F238E27FC236}">
                    <a16:creationId xmlns:a16="http://schemas.microsoft.com/office/drawing/2014/main" id="{27C6BB41-A273-4436-B487-FE241127960C}"/>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BFC85F1-A569-4A09-93C2-3465E96717DE}"/>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81B72034-3B06-4288-B09D-20D9CDB8BD34}"/>
                </a:ext>
              </a:extLst>
            </p:cNvPr>
            <p:cNvGrpSpPr/>
            <p:nvPr/>
          </p:nvGrpSpPr>
          <p:grpSpPr>
            <a:xfrm>
              <a:off x="6254949" y="1112983"/>
              <a:ext cx="2571931" cy="4204452"/>
              <a:chOff x="7540714" y="896031"/>
              <a:chExt cx="1438281" cy="5450628"/>
            </a:xfrm>
          </p:grpSpPr>
          <p:sp>
            <p:nvSpPr>
              <p:cNvPr id="13" name="Rectangle 12">
                <a:extLst>
                  <a:ext uri="{FF2B5EF4-FFF2-40B4-BE49-F238E27FC236}">
                    <a16:creationId xmlns:a16="http://schemas.microsoft.com/office/drawing/2014/main" id="{B71005F2-3E5E-48D2-9046-F177D70A2371}"/>
                  </a:ext>
                </a:extLst>
              </p:cNvPr>
              <p:cNvSpPr/>
              <p:nvPr/>
            </p:nvSpPr>
            <p:spPr>
              <a:xfrm>
                <a:off x="7540714" y="896031"/>
                <a:ext cx="1438281" cy="5450628"/>
              </a:xfrm>
              <a:prstGeom prst="rect">
                <a:avLst/>
              </a:prstGeom>
              <a:gradFill flip="none" rotWithShape="1">
                <a:gsLst>
                  <a:gs pos="0">
                    <a:srgbClr val="4C658E"/>
                  </a:gs>
                  <a:gs pos="100000">
                    <a:srgbClr val="B0BDE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66AABE1E-3704-4F68-8DCC-0D4B0D9C0371}"/>
                  </a:ext>
                </a:extLst>
              </p:cNvPr>
              <p:cNvSpPr/>
              <p:nvPr/>
            </p:nvSpPr>
            <p:spPr>
              <a:xfrm>
                <a:off x="7540714" y="964015"/>
                <a:ext cx="1438281" cy="5314262"/>
              </a:xfrm>
              <a:prstGeom prst="rect">
                <a:avLst/>
              </a:prstGeom>
              <a:solidFill>
                <a:srgbClr val="57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a:extLst>
                <a:ext uri="{FF2B5EF4-FFF2-40B4-BE49-F238E27FC236}">
                  <a16:creationId xmlns:a16="http://schemas.microsoft.com/office/drawing/2014/main" id="{9EEB0024-A528-4E5D-A046-65F7BAEC6F29}"/>
                </a:ext>
              </a:extLst>
            </p:cNvPr>
            <p:cNvGrpSpPr/>
            <p:nvPr/>
          </p:nvGrpSpPr>
          <p:grpSpPr>
            <a:xfrm>
              <a:off x="9100932" y="1113182"/>
              <a:ext cx="2571929" cy="4204253"/>
              <a:chOff x="9253046" y="895832"/>
              <a:chExt cx="1438281" cy="5450628"/>
            </a:xfrm>
          </p:grpSpPr>
          <p:sp>
            <p:nvSpPr>
              <p:cNvPr id="16" name="Rectangle 15">
                <a:extLst>
                  <a:ext uri="{FF2B5EF4-FFF2-40B4-BE49-F238E27FC236}">
                    <a16:creationId xmlns:a16="http://schemas.microsoft.com/office/drawing/2014/main" id="{01681F1C-B208-4A55-867E-2BE1A39A73B1}"/>
                  </a:ext>
                </a:extLst>
              </p:cNvPr>
              <p:cNvSpPr/>
              <p:nvPr/>
            </p:nvSpPr>
            <p:spPr>
              <a:xfrm>
                <a:off x="9253046" y="895832"/>
                <a:ext cx="1438281" cy="5450628"/>
              </a:xfrm>
              <a:prstGeom prst="rect">
                <a:avLst/>
              </a:prstGeom>
              <a:gradFill flip="none" rotWithShape="1">
                <a:gsLst>
                  <a:gs pos="0">
                    <a:srgbClr val="C9953F"/>
                  </a:gs>
                  <a:gs pos="100000">
                    <a:srgbClr val="FFE1A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18314ADF-55F9-4E2B-855D-DF7D9F9A0014}"/>
                  </a:ext>
                </a:extLst>
              </p:cNvPr>
              <p:cNvSpPr/>
              <p:nvPr/>
            </p:nvSpPr>
            <p:spPr>
              <a:xfrm>
                <a:off x="9253046" y="963816"/>
                <a:ext cx="1438281" cy="5314262"/>
              </a:xfrm>
              <a:prstGeom prst="rect">
                <a:avLst/>
              </a:prstGeom>
              <a:solidFill>
                <a:srgbClr val="F2B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9" name="Picture 28">
              <a:extLst>
                <a:ext uri="{FF2B5EF4-FFF2-40B4-BE49-F238E27FC236}">
                  <a16:creationId xmlns:a16="http://schemas.microsoft.com/office/drawing/2014/main" id="{49E43864-0B72-4D2B-83E4-BE7D933BFF9A}"/>
                </a:ext>
              </a:extLst>
            </p:cNvPr>
            <p:cNvPicPr>
              <a:picLocks noChangeAspect="1"/>
            </p:cNvPicPr>
            <p:nvPr/>
          </p:nvPicPr>
          <p:blipFill>
            <a:blip r:embed="rId3"/>
            <a:stretch>
              <a:fillRect/>
            </a:stretch>
          </p:blipFill>
          <p:spPr>
            <a:xfrm>
              <a:off x="560986" y="1212852"/>
              <a:ext cx="2476715" cy="693480"/>
            </a:xfrm>
            <a:prstGeom prst="rect">
              <a:avLst/>
            </a:prstGeom>
          </p:spPr>
        </p:pic>
        <p:pic>
          <p:nvPicPr>
            <p:cNvPr id="31" name="Picture 30">
              <a:extLst>
                <a:ext uri="{FF2B5EF4-FFF2-40B4-BE49-F238E27FC236}">
                  <a16:creationId xmlns:a16="http://schemas.microsoft.com/office/drawing/2014/main" id="{82FAFEE3-AE83-42AD-9386-243378580A8C}"/>
                </a:ext>
              </a:extLst>
            </p:cNvPr>
            <p:cNvPicPr>
              <a:picLocks noChangeAspect="1"/>
            </p:cNvPicPr>
            <p:nvPr/>
          </p:nvPicPr>
          <p:blipFill>
            <a:blip r:embed="rId4"/>
            <a:stretch>
              <a:fillRect/>
            </a:stretch>
          </p:blipFill>
          <p:spPr>
            <a:xfrm>
              <a:off x="3418429" y="1179782"/>
              <a:ext cx="2461473" cy="769687"/>
            </a:xfrm>
            <a:prstGeom prst="rect">
              <a:avLst/>
            </a:prstGeom>
          </p:spPr>
        </p:pic>
        <p:pic>
          <p:nvPicPr>
            <p:cNvPr id="33" name="Picture 32">
              <a:extLst>
                <a:ext uri="{FF2B5EF4-FFF2-40B4-BE49-F238E27FC236}">
                  <a16:creationId xmlns:a16="http://schemas.microsoft.com/office/drawing/2014/main" id="{E8CFF203-8836-40E1-BD5D-2644B56A7A32}"/>
                </a:ext>
              </a:extLst>
            </p:cNvPr>
            <p:cNvPicPr>
              <a:picLocks noChangeAspect="1"/>
            </p:cNvPicPr>
            <p:nvPr/>
          </p:nvPicPr>
          <p:blipFill>
            <a:blip r:embed="rId5"/>
            <a:stretch>
              <a:fillRect/>
            </a:stretch>
          </p:blipFill>
          <p:spPr>
            <a:xfrm>
              <a:off x="6313987" y="1179782"/>
              <a:ext cx="2453853" cy="784928"/>
            </a:xfrm>
            <a:prstGeom prst="rect">
              <a:avLst/>
            </a:prstGeom>
          </p:spPr>
        </p:pic>
        <p:pic>
          <p:nvPicPr>
            <p:cNvPr id="35" name="Picture 34">
              <a:extLst>
                <a:ext uri="{FF2B5EF4-FFF2-40B4-BE49-F238E27FC236}">
                  <a16:creationId xmlns:a16="http://schemas.microsoft.com/office/drawing/2014/main" id="{8DA098E5-670D-4589-8760-887A89CA591B}"/>
                </a:ext>
              </a:extLst>
            </p:cNvPr>
            <p:cNvPicPr>
              <a:picLocks noChangeAspect="1"/>
            </p:cNvPicPr>
            <p:nvPr/>
          </p:nvPicPr>
          <p:blipFill>
            <a:blip r:embed="rId6"/>
            <a:stretch>
              <a:fillRect/>
            </a:stretch>
          </p:blipFill>
          <p:spPr>
            <a:xfrm>
              <a:off x="9196182" y="1159504"/>
              <a:ext cx="2415749" cy="784928"/>
            </a:xfrm>
            <a:prstGeom prst="rect">
              <a:avLst/>
            </a:prstGeom>
          </p:spPr>
        </p:pic>
        <p:sp>
          <p:nvSpPr>
            <p:cNvPr id="36" name="Google Shape;464;p4">
              <a:extLst>
                <a:ext uri="{FF2B5EF4-FFF2-40B4-BE49-F238E27FC236}">
                  <a16:creationId xmlns:a16="http://schemas.microsoft.com/office/drawing/2014/main" id="{B85C0E9B-512F-414C-BED0-C7ABEE09E57E}"/>
                </a:ext>
              </a:extLst>
            </p:cNvPr>
            <p:cNvSpPr/>
            <p:nvPr/>
          </p:nvSpPr>
          <p:spPr>
            <a:xfrm>
              <a:off x="695400" y="2060848"/>
              <a:ext cx="2304256"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Research the sustainable potential of renewable energy technologies.</a:t>
              </a:r>
            </a:p>
            <a:p>
              <a:pPr marL="0" marR="0" lvl="0" indent="0" algn="l" rtl="0">
                <a:spcBef>
                  <a:spcPts val="0"/>
                </a:spcBef>
                <a:spcAft>
                  <a:spcPts val="0"/>
                </a:spcAft>
                <a:buNone/>
              </a:pPr>
              <a:endParaRPr lang="en-US" sz="1400" dirty="0">
                <a:solidFill>
                  <a:schemeClr val="lt1"/>
                </a:solidFill>
                <a:latin typeface="Arial"/>
                <a:ea typeface="Arial"/>
                <a:cs typeface="Arial"/>
                <a:sym typeface="Arial"/>
              </a:endParaRPr>
            </a:p>
            <a:p>
              <a:pPr marL="0" marR="0" lvl="0" indent="0" algn="l" rtl="0">
                <a:spcBef>
                  <a:spcPts val="0"/>
                </a:spcBef>
                <a:spcAft>
                  <a:spcPts val="0"/>
                </a:spcAft>
                <a:buNone/>
              </a:pPr>
              <a:endParaRPr lang="en-US" sz="1400" dirty="0">
                <a:solidFill>
                  <a:schemeClr val="lt1"/>
                </a:solidFill>
                <a:latin typeface="Arial"/>
                <a:ea typeface="Arial"/>
                <a:cs typeface="Arial"/>
                <a:sym typeface="Arial"/>
              </a:endParaRPr>
            </a:p>
            <a:p>
              <a:pPr marL="0" marR="0" lvl="0" indent="0" algn="l" rtl="0">
                <a:spcBef>
                  <a:spcPts val="0"/>
                </a:spcBef>
                <a:spcAft>
                  <a:spcPts val="0"/>
                </a:spcAft>
                <a:buNone/>
              </a:pPr>
              <a:r>
                <a:rPr lang="en-US" sz="1400" dirty="0">
                  <a:solidFill>
                    <a:schemeClr val="lt1"/>
                  </a:solidFill>
                  <a:latin typeface="Arial"/>
                  <a:ea typeface="Arial"/>
                  <a:cs typeface="Arial"/>
                  <a:sym typeface="Arial"/>
                </a:rPr>
                <a:t>Explore Solarpunk concepts that could help you to reshape part of Melbourne.</a:t>
              </a:r>
              <a:endParaRPr lang="en-US" sz="1400" dirty="0"/>
            </a:p>
          </p:txBody>
        </p:sp>
        <p:sp>
          <p:nvSpPr>
            <p:cNvPr id="37" name="Google Shape;465;p4">
              <a:extLst>
                <a:ext uri="{FF2B5EF4-FFF2-40B4-BE49-F238E27FC236}">
                  <a16:creationId xmlns:a16="http://schemas.microsoft.com/office/drawing/2014/main" id="{1BAFA7D3-072A-4C54-AB04-139593DA6A57}"/>
                </a:ext>
              </a:extLst>
            </p:cNvPr>
            <p:cNvSpPr/>
            <p:nvPr/>
          </p:nvSpPr>
          <p:spPr>
            <a:xfrm>
              <a:off x="3498421" y="2060848"/>
              <a:ext cx="2304256"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Generate a range of concepts for improving energy production in cities through examples and ideas you discovered in your research. </a:t>
              </a:r>
              <a:endParaRPr lang="en-US" sz="1400" dirty="0"/>
            </a:p>
          </p:txBody>
        </p:sp>
        <p:sp>
          <p:nvSpPr>
            <p:cNvPr id="38" name="Google Shape;466;p4">
              <a:extLst>
                <a:ext uri="{FF2B5EF4-FFF2-40B4-BE49-F238E27FC236}">
                  <a16:creationId xmlns:a16="http://schemas.microsoft.com/office/drawing/2014/main" id="{C782B2D1-1E40-4395-A987-213E0099764F}"/>
                </a:ext>
              </a:extLst>
            </p:cNvPr>
            <p:cNvSpPr/>
            <p:nvPr/>
          </p:nvSpPr>
          <p:spPr>
            <a:xfrm>
              <a:off x="6395446" y="2060848"/>
              <a:ext cx="2304256"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cs typeface="Arial"/>
                  <a:sym typeface="Arial"/>
                </a:rPr>
                <a:t>Identify an area of Melbourne in the Minecraft map for your build. Modify existing structures and layouts to create your designed solution.</a:t>
              </a:r>
            </a:p>
            <a:p>
              <a:pPr marL="0" marR="0" lvl="0" indent="0" algn="l" rtl="0">
                <a:spcBef>
                  <a:spcPts val="0"/>
                </a:spcBef>
                <a:spcAft>
                  <a:spcPts val="0"/>
                </a:spcAft>
                <a:buNone/>
              </a:pPr>
              <a:endParaRPr lang="en-US" sz="1400" dirty="0">
                <a:solidFill>
                  <a:schemeClr val="lt1"/>
                </a:solidFill>
                <a:latin typeface="Arial"/>
                <a:cs typeface="Arial"/>
                <a:sym typeface="Arial"/>
              </a:endParaRPr>
            </a:p>
            <a:p>
              <a:pPr marL="0" marR="0" lvl="0" indent="0" algn="l" rtl="0">
                <a:spcBef>
                  <a:spcPts val="0"/>
                </a:spcBef>
                <a:spcAft>
                  <a:spcPts val="0"/>
                </a:spcAft>
                <a:buNone/>
              </a:pPr>
              <a:r>
                <a:rPr lang="en-US" sz="1400" dirty="0">
                  <a:solidFill>
                    <a:schemeClr val="lt1"/>
                  </a:solidFill>
                  <a:latin typeface="Arial"/>
                  <a:cs typeface="Arial"/>
                  <a:sym typeface="Arial"/>
                </a:rPr>
                <a:t>Take appropriate screenshots and add them, along with descriptive annotations, to your portfolio.</a:t>
              </a:r>
              <a:endParaRPr lang="en-US" sz="1400" dirty="0"/>
            </a:p>
          </p:txBody>
        </p:sp>
        <p:sp>
          <p:nvSpPr>
            <p:cNvPr id="39" name="Google Shape;467;p4">
              <a:extLst>
                <a:ext uri="{FF2B5EF4-FFF2-40B4-BE49-F238E27FC236}">
                  <a16:creationId xmlns:a16="http://schemas.microsoft.com/office/drawing/2014/main" id="{78B832BB-3766-4678-B13C-1C8E8086A74F}"/>
                </a:ext>
              </a:extLst>
            </p:cNvPr>
            <p:cNvSpPr/>
            <p:nvPr/>
          </p:nvSpPr>
          <p:spPr>
            <a:xfrm>
              <a:off x="9258288" y="2060848"/>
              <a:ext cx="2304256"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lt1"/>
                  </a:solidFill>
                  <a:latin typeface="Arial"/>
                  <a:ea typeface="Arial"/>
                  <a:cs typeface="Arial"/>
                  <a:sym typeface="Arial"/>
                </a:rPr>
                <a:t>Seek ongoing feedback from your class, teacher and local school community.</a:t>
              </a:r>
              <a:endParaRPr lang="en-US" sz="1400" dirty="0"/>
            </a:p>
            <a:p>
              <a:pPr marL="0" marR="0" lvl="0" indent="0" algn="l" rtl="0">
                <a:spcBef>
                  <a:spcPts val="0"/>
                </a:spcBef>
                <a:spcAft>
                  <a:spcPts val="0"/>
                </a:spcAft>
                <a:buNone/>
              </a:pPr>
              <a:endParaRPr lang="en-US" sz="1400" dirty="0">
                <a:solidFill>
                  <a:schemeClr val="lt1"/>
                </a:solidFill>
                <a:latin typeface="Arial"/>
                <a:ea typeface="Arial"/>
                <a:cs typeface="Arial"/>
                <a:sym typeface="Arial"/>
              </a:endParaRPr>
            </a:p>
            <a:p>
              <a:pPr marL="0" marR="0" lvl="0" indent="0" algn="l" rtl="0">
                <a:spcBef>
                  <a:spcPts val="0"/>
                </a:spcBef>
                <a:spcAft>
                  <a:spcPts val="0"/>
                </a:spcAft>
                <a:buNone/>
              </a:pPr>
              <a:r>
                <a:rPr lang="en-US" sz="1400" dirty="0">
                  <a:solidFill>
                    <a:schemeClr val="lt1"/>
                  </a:solidFill>
                  <a:latin typeface="Arial"/>
                  <a:ea typeface="Arial"/>
                  <a:cs typeface="Arial"/>
                  <a:sym typeface="Arial"/>
                </a:rPr>
                <a:t>Self-evaluate your Minecraft design and build in your portfolio. Identify pros and cons of your design if you implemented it in real life.</a:t>
              </a:r>
              <a:endParaRPr lang="en-US" sz="1400" dirty="0"/>
            </a:p>
          </p:txBody>
        </p:sp>
        <p:grpSp>
          <p:nvGrpSpPr>
            <p:cNvPr id="43" name="Group 42">
              <a:extLst>
                <a:ext uri="{FF2B5EF4-FFF2-40B4-BE49-F238E27FC236}">
                  <a16:creationId xmlns:a16="http://schemas.microsoft.com/office/drawing/2014/main" id="{06EA2AD2-C495-4FA5-80D5-B34DD5294F73}"/>
                </a:ext>
              </a:extLst>
            </p:cNvPr>
            <p:cNvGrpSpPr/>
            <p:nvPr/>
          </p:nvGrpSpPr>
          <p:grpSpPr>
            <a:xfrm>
              <a:off x="-2" y="1"/>
              <a:ext cx="12192001" cy="901693"/>
              <a:chOff x="-2" y="1"/>
              <a:chExt cx="12192001" cy="901693"/>
            </a:xfrm>
          </p:grpSpPr>
          <p:sp>
            <p:nvSpPr>
              <p:cNvPr id="44" name="Rectangle 43">
                <a:extLst>
                  <a:ext uri="{FF2B5EF4-FFF2-40B4-BE49-F238E27FC236}">
                    <a16:creationId xmlns:a16="http://schemas.microsoft.com/office/drawing/2014/main" id="{329C17BB-ED8C-46FD-8FC9-8B52D9AE654B}"/>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44">
                <a:extLst>
                  <a:ext uri="{FF2B5EF4-FFF2-40B4-BE49-F238E27FC236}">
                    <a16:creationId xmlns:a16="http://schemas.microsoft.com/office/drawing/2014/main" id="{DA35E7B7-0F47-4270-915E-9BF3B021D983}"/>
                  </a:ext>
                </a:extLst>
              </p:cNvPr>
              <p:cNvGrpSpPr/>
              <p:nvPr/>
            </p:nvGrpSpPr>
            <p:grpSpPr>
              <a:xfrm>
                <a:off x="0" y="6352"/>
                <a:ext cx="513500" cy="895342"/>
                <a:chOff x="0" y="6352"/>
                <a:chExt cx="513500" cy="895342"/>
              </a:xfrm>
            </p:grpSpPr>
            <p:sp>
              <p:nvSpPr>
                <p:cNvPr id="47" name="Rectangle 46">
                  <a:extLst>
                    <a:ext uri="{FF2B5EF4-FFF2-40B4-BE49-F238E27FC236}">
                      <a16:creationId xmlns:a16="http://schemas.microsoft.com/office/drawing/2014/main" id="{E4A2F007-7FF0-4956-9F99-626D20696A39}"/>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ACE46B30-B1DE-43F6-95B3-008636C7632C}"/>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F6FD95F2-CE7C-4DB0-8BD2-9D588D41F61F}"/>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id="{75ADD871-6464-4019-9B0A-42CCB16B8AFD}"/>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264E6C70-EC3A-4B64-8CF6-3E132043405F}"/>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56FA4867-999C-40C0-9274-25C7087F3215}"/>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6" name="Google Shape;498;p7">
                <a:extLst>
                  <a:ext uri="{FF2B5EF4-FFF2-40B4-BE49-F238E27FC236}">
                    <a16:creationId xmlns:a16="http://schemas.microsoft.com/office/drawing/2014/main" id="{269C5174-9959-4342-8FAC-4DB95F6B9EB1}"/>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42" name="Rectangle: Rounded Corners 41">
              <a:extLst>
                <a:ext uri="{FF2B5EF4-FFF2-40B4-BE49-F238E27FC236}">
                  <a16:creationId xmlns:a16="http://schemas.microsoft.com/office/drawing/2014/main" id="{411A8C33-F875-D61E-F3AC-ADBC9EB023DE}"/>
                </a:ext>
              </a:extLst>
            </p:cNvPr>
            <p:cNvSpPr/>
            <p:nvPr/>
          </p:nvSpPr>
          <p:spPr>
            <a:xfrm flipH="1">
              <a:off x="4825998" y="5546558"/>
              <a:ext cx="6846860" cy="859414"/>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a:hlinkClick r:id="rId7"/>
              <a:extLst>
                <a:ext uri="{FF2B5EF4-FFF2-40B4-BE49-F238E27FC236}">
                  <a16:creationId xmlns:a16="http://schemas.microsoft.com/office/drawing/2014/main" id="{99E3E93B-4655-20F2-044B-3C8F29C646B6}"/>
                </a:ext>
              </a:extLst>
            </p:cNvPr>
            <p:cNvSpPr txBox="1"/>
            <p:nvPr/>
          </p:nvSpPr>
          <p:spPr>
            <a:xfrm>
              <a:off x="6254949" y="5624302"/>
              <a:ext cx="5417909" cy="584775"/>
            </a:xfrm>
            <a:prstGeom prst="rect">
              <a:avLst/>
            </a:prstGeom>
            <a:noFill/>
          </p:spPr>
          <p:txBody>
            <a:bodyPr wrap="square" rtlCol="0">
              <a:spAutoFit/>
            </a:bodyPr>
            <a:lstStyle/>
            <a:p>
              <a:pPr algn="ctr"/>
              <a:r>
                <a:rPr lang="en-AU" sz="3200" dirty="0">
                  <a:solidFill>
                    <a:schemeClr val="bg1"/>
                  </a:solidFill>
                  <a:hlinkClick r:id="rId7">
                    <a:extLst>
                      <a:ext uri="{A12FA001-AC4F-418D-AE19-62706E023703}">
                        <ahyp:hlinkClr xmlns:ahyp="http://schemas.microsoft.com/office/drawing/2018/hyperlinkcolor" val="tx"/>
                      </a:ext>
                    </a:extLst>
                  </a:hlinkClick>
                </a:rPr>
                <a:t>Help Video: Design Process</a:t>
              </a:r>
              <a:endParaRPr lang="en-AU" sz="3200" dirty="0">
                <a:solidFill>
                  <a:schemeClr val="bg1"/>
                </a:solidFill>
              </a:endParaRPr>
            </a:p>
          </p:txBody>
        </p:sp>
        <p:pic>
          <p:nvPicPr>
            <p:cNvPr id="54" name="Picture 53">
              <a:hlinkClick r:id="rId7"/>
              <a:extLst>
                <a:ext uri="{FF2B5EF4-FFF2-40B4-BE49-F238E27FC236}">
                  <a16:creationId xmlns:a16="http://schemas.microsoft.com/office/drawing/2014/main" id="{9ED6B1D0-8A65-6432-EAE2-A79B876D31E9}"/>
                </a:ext>
              </a:extLst>
            </p:cNvPr>
            <p:cNvPicPr>
              <a:picLocks noChangeAspect="1"/>
            </p:cNvPicPr>
            <p:nvPr/>
          </p:nvPicPr>
          <p:blipFill>
            <a:blip r:embed="rId8"/>
            <a:stretch>
              <a:fillRect/>
            </a:stretch>
          </p:blipFill>
          <p:spPr>
            <a:xfrm>
              <a:off x="5177948" y="5638109"/>
              <a:ext cx="1249457" cy="676312"/>
            </a:xfrm>
            <a:prstGeom prst="rect">
              <a:avLst/>
            </a:prstGeom>
          </p:spPr>
        </p:pic>
      </p:grpSp>
    </p:spTree>
    <p:extLst>
      <p:ext uri="{BB962C8B-B14F-4D97-AF65-F5344CB8AC3E}">
        <p14:creationId xmlns:p14="http://schemas.microsoft.com/office/powerpoint/2010/main" val="2370499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8801C15-4764-4A64-A399-CEBF3876F14C}"/>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895274"/>
              <a:ext cx="3541051" cy="5451783"/>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8100911" y="896429"/>
              <a:ext cx="3536390"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8" name="Google Shape;449;p2">
              <a:extLst>
                <a:ext uri="{FF2B5EF4-FFF2-40B4-BE49-F238E27FC236}">
                  <a16:creationId xmlns:a16="http://schemas.microsoft.com/office/drawing/2014/main" id="{272E8922-C810-4E7D-BE03-C2A12F87DB68}"/>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Fossil Fuels</a:t>
              </a:r>
              <a:endParaRPr sz="1400" dirty="0">
                <a:solidFill>
                  <a:schemeClr val="bg1"/>
                </a:solidFill>
                <a:latin typeface="Arial"/>
                <a:ea typeface="Arial"/>
                <a:cs typeface="Arial"/>
                <a:sym typeface="Arial"/>
              </a:endParaRPr>
            </a:p>
          </p:txBody>
        </p:sp>
        <p:grpSp>
          <p:nvGrpSpPr>
            <p:cNvPr id="22" name="Group 21">
              <a:extLst>
                <a:ext uri="{FF2B5EF4-FFF2-40B4-BE49-F238E27FC236}">
                  <a16:creationId xmlns:a16="http://schemas.microsoft.com/office/drawing/2014/main" id="{510B148C-C019-460F-940D-FB2DCE684EA9}"/>
                </a:ext>
              </a:extLst>
            </p:cNvPr>
            <p:cNvGrpSpPr/>
            <p:nvPr/>
          </p:nvGrpSpPr>
          <p:grpSpPr>
            <a:xfrm>
              <a:off x="4297680" y="895274"/>
              <a:ext cx="3530579" cy="5450628"/>
              <a:chOff x="4297679" y="896429"/>
              <a:chExt cx="7339621" cy="5450628"/>
            </a:xfrm>
          </p:grpSpPr>
          <p:sp>
            <p:nvSpPr>
              <p:cNvPr id="30" name="Rectangle 29">
                <a:extLst>
                  <a:ext uri="{FF2B5EF4-FFF2-40B4-BE49-F238E27FC236}">
                    <a16:creationId xmlns:a16="http://schemas.microsoft.com/office/drawing/2014/main" id="{5CB8BF8A-1923-4EC9-8F94-D3892419C4DD}"/>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4C6E8E2F-A0AF-4D0A-ABCB-A8A710A2A80F}"/>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Google Shape;449;p2">
              <a:extLst>
                <a:ext uri="{FF2B5EF4-FFF2-40B4-BE49-F238E27FC236}">
                  <a16:creationId xmlns:a16="http://schemas.microsoft.com/office/drawing/2014/main" id="{187ADFBB-F9F1-48B2-ACBB-2D55B6ADCF57}"/>
                </a:ext>
              </a:extLst>
            </p:cNvPr>
            <p:cNvSpPr txBox="1"/>
            <p:nvPr/>
          </p:nvSpPr>
          <p:spPr>
            <a:xfrm>
              <a:off x="4535548" y="1053422"/>
              <a:ext cx="3120902"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How does Australia produce Electricity?</a:t>
              </a: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1" name="Google Shape;449;p2">
              <a:extLst>
                <a:ext uri="{FF2B5EF4-FFF2-40B4-BE49-F238E27FC236}">
                  <a16:creationId xmlns:a16="http://schemas.microsoft.com/office/drawing/2014/main" id="{78DF3AC1-1128-4477-A817-38AE54D876EB}"/>
                </a:ext>
              </a:extLst>
            </p:cNvPr>
            <p:cNvSpPr txBox="1"/>
            <p:nvPr/>
          </p:nvSpPr>
          <p:spPr>
            <a:xfrm>
              <a:off x="8387286" y="1053422"/>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are some of the problems with this?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42" name="Rectangle: Rounded Corners 41">
              <a:extLst>
                <a:ext uri="{FF2B5EF4-FFF2-40B4-BE49-F238E27FC236}">
                  <a16:creationId xmlns:a16="http://schemas.microsoft.com/office/drawing/2014/main" id="{940D966B-3FEC-4A2A-A5F1-0158FA121356}"/>
                </a:ext>
              </a:extLst>
            </p:cNvPr>
            <p:cNvSpPr/>
            <p:nvPr/>
          </p:nvSpPr>
          <p:spPr>
            <a:xfrm>
              <a:off x="4394222" y="1739901"/>
              <a:ext cx="3262229" cy="4365624"/>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Rectangle: Rounded Corners 42">
              <a:extLst>
                <a:ext uri="{FF2B5EF4-FFF2-40B4-BE49-F238E27FC236}">
                  <a16:creationId xmlns:a16="http://schemas.microsoft.com/office/drawing/2014/main" id="{44861157-497E-43B4-981B-ACE4C3926B45}"/>
                </a:ext>
              </a:extLst>
            </p:cNvPr>
            <p:cNvSpPr/>
            <p:nvPr/>
          </p:nvSpPr>
          <p:spPr>
            <a:xfrm>
              <a:off x="8258173" y="1739901"/>
              <a:ext cx="3248590" cy="4365624"/>
            </a:xfrm>
            <a:prstGeom prst="roundRect">
              <a:avLst>
                <a:gd name="adj" fmla="val 21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44">
              <a:extLst>
                <a:ext uri="{FF2B5EF4-FFF2-40B4-BE49-F238E27FC236}">
                  <a16:creationId xmlns:a16="http://schemas.microsoft.com/office/drawing/2014/main" id="{7F09190F-96E2-43C7-A459-77BC3644E7EC}"/>
                </a:ext>
              </a:extLst>
            </p:cNvPr>
            <p:cNvGrpSpPr/>
            <p:nvPr/>
          </p:nvGrpSpPr>
          <p:grpSpPr>
            <a:xfrm>
              <a:off x="-2" y="1"/>
              <a:ext cx="12192001" cy="901693"/>
              <a:chOff x="-2" y="1"/>
              <a:chExt cx="12192001" cy="901693"/>
            </a:xfrm>
          </p:grpSpPr>
          <p:sp>
            <p:nvSpPr>
              <p:cNvPr id="46" name="Rectangle 45">
                <a:extLst>
                  <a:ext uri="{FF2B5EF4-FFF2-40B4-BE49-F238E27FC236}">
                    <a16:creationId xmlns:a16="http://schemas.microsoft.com/office/drawing/2014/main" id="{1E601D52-DBB7-42F4-9C71-D66750E3A96D}"/>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7" name="Group 46">
                <a:extLst>
                  <a:ext uri="{FF2B5EF4-FFF2-40B4-BE49-F238E27FC236}">
                    <a16:creationId xmlns:a16="http://schemas.microsoft.com/office/drawing/2014/main" id="{B4D078B8-9EA6-47F8-B5A5-65A59A705F40}"/>
                  </a:ext>
                </a:extLst>
              </p:cNvPr>
              <p:cNvGrpSpPr/>
              <p:nvPr/>
            </p:nvGrpSpPr>
            <p:grpSpPr>
              <a:xfrm>
                <a:off x="0" y="6352"/>
                <a:ext cx="513500" cy="895342"/>
                <a:chOff x="0" y="6352"/>
                <a:chExt cx="513500" cy="895342"/>
              </a:xfrm>
            </p:grpSpPr>
            <p:sp>
              <p:nvSpPr>
                <p:cNvPr id="49" name="Rectangle 48">
                  <a:extLst>
                    <a:ext uri="{FF2B5EF4-FFF2-40B4-BE49-F238E27FC236}">
                      <a16:creationId xmlns:a16="http://schemas.microsoft.com/office/drawing/2014/main" id="{8925DE78-B1FC-4575-B054-662EC826E59D}"/>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7EBEE645-BE30-4BD4-8526-6424E561ADE9}"/>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Rectangle 50">
                  <a:extLst>
                    <a:ext uri="{FF2B5EF4-FFF2-40B4-BE49-F238E27FC236}">
                      <a16:creationId xmlns:a16="http://schemas.microsoft.com/office/drawing/2014/main" id="{B34213E6-0CFD-4E0F-BC6E-B4DDE50CFC73}"/>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51">
                  <a:extLst>
                    <a:ext uri="{FF2B5EF4-FFF2-40B4-BE49-F238E27FC236}">
                      <a16:creationId xmlns:a16="http://schemas.microsoft.com/office/drawing/2014/main" id="{20E1D9DA-C2F9-426B-B6FD-AC2478CD5178}"/>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41033A79-BD8C-4EC0-A811-B91089D2CDC5}"/>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BFF67B03-FE14-4048-AAC7-88ACA116E055}"/>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8" name="Google Shape;498;p7">
                <a:extLst>
                  <a:ext uri="{FF2B5EF4-FFF2-40B4-BE49-F238E27FC236}">
                    <a16:creationId xmlns:a16="http://schemas.microsoft.com/office/drawing/2014/main" id="{EF4282F1-CB25-4B0D-8D05-151BBF1129D8}"/>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pic>
          <p:nvPicPr>
            <p:cNvPr id="56" name="Picture 2" descr="What should coal communities do when power plants shut down? Ask Germany. -  Vox">
              <a:extLst>
                <a:ext uri="{FF2B5EF4-FFF2-40B4-BE49-F238E27FC236}">
                  <a16:creationId xmlns:a16="http://schemas.microsoft.com/office/drawing/2014/main" id="{0CFB1DC5-49CB-4E42-8FBC-BA8FCE522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018"/>
            <a:stretch/>
          </p:blipFill>
          <p:spPr bwMode="auto">
            <a:xfrm>
              <a:off x="683812" y="1599002"/>
              <a:ext cx="3245931" cy="153601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6DD7134-0D89-3939-2B9F-690E4681F881}"/>
                </a:ext>
              </a:extLst>
            </p:cNvPr>
            <p:cNvSpPr txBox="1"/>
            <p:nvPr/>
          </p:nvSpPr>
          <p:spPr>
            <a:xfrm>
              <a:off x="680579" y="3309901"/>
              <a:ext cx="3244505" cy="1354217"/>
            </a:xfrm>
            <a:prstGeom prst="rect">
              <a:avLst/>
            </a:prstGeom>
            <a:noFill/>
          </p:spPr>
          <p:txBody>
            <a:bodyPr wrap="square" rtlCol="0">
              <a:spAutoFit/>
            </a:bodyPr>
            <a:lstStyle/>
            <a:p>
              <a:r>
                <a:rPr lang="en-AU" sz="1600" b="0" i="0" dirty="0">
                  <a:solidFill>
                    <a:schemeClr val="bg1"/>
                  </a:solidFill>
                  <a:effectLst/>
                  <a:latin typeface="Arial" panose="020B0604020202020204" pitchFamily="34" charset="0"/>
                  <a:cs typeface="Arial" panose="020B0604020202020204" pitchFamily="34" charset="0"/>
                </a:rPr>
                <a:t>Research and unpack some of the current energy production and climate change issues around th</a:t>
              </a:r>
              <a:r>
                <a:rPr lang="en-AU" sz="1600" dirty="0">
                  <a:solidFill>
                    <a:schemeClr val="bg1"/>
                  </a:solidFill>
                  <a:latin typeface="Arial" panose="020B0604020202020204" pitchFamily="34" charset="0"/>
                  <a:cs typeface="Arial" panose="020B0604020202020204" pitchFamily="34" charset="0"/>
                </a:rPr>
                <a:t>e world.</a:t>
              </a:r>
              <a:endParaRPr lang="en-GB" sz="1600" strike="sngStrike" dirty="0">
                <a:solidFill>
                  <a:schemeClr val="bg1"/>
                </a:solidFill>
                <a:latin typeface="Arial" panose="020B0604020202020204" pitchFamily="34" charset="0"/>
                <a:cs typeface="Arial" panose="020B0604020202020204" pitchFamily="34" charset="0"/>
              </a:endParaRPr>
            </a:p>
            <a:p>
              <a:endParaRPr lang="en-AU" dirty="0"/>
            </a:p>
          </p:txBody>
        </p:sp>
        <p:sp>
          <p:nvSpPr>
            <p:cNvPr id="57" name="TextBox 56">
              <a:extLst>
                <a:ext uri="{FF2B5EF4-FFF2-40B4-BE49-F238E27FC236}">
                  <a16:creationId xmlns:a16="http://schemas.microsoft.com/office/drawing/2014/main" id="{F476C6A6-C4A1-3C58-6101-ED4FD329C652}"/>
                </a:ext>
              </a:extLst>
            </p:cNvPr>
            <p:cNvSpPr txBox="1"/>
            <p:nvPr/>
          </p:nvSpPr>
          <p:spPr>
            <a:xfrm>
              <a:off x="910952" y="5769137"/>
              <a:ext cx="1248392" cy="307777"/>
            </a:xfrm>
            <a:prstGeom prst="rect">
              <a:avLst/>
            </a:prstGeom>
            <a:noFill/>
          </p:spPr>
          <p:txBody>
            <a:bodyPr wrap="square">
              <a:spAutoFit/>
            </a:bodyPr>
            <a:lstStyle/>
            <a:p>
              <a:r>
                <a:rPr lang="en-AU" sz="700" dirty="0">
                  <a:solidFill>
                    <a:schemeClr val="bg1"/>
                  </a:solidFill>
                </a:rPr>
                <a:t>https://www.un.org/sustainabledevelopment/energy/</a:t>
              </a:r>
            </a:p>
          </p:txBody>
        </p:sp>
        <p:sp>
          <p:nvSpPr>
            <p:cNvPr id="58" name="TextBox 57">
              <a:extLst>
                <a:ext uri="{FF2B5EF4-FFF2-40B4-BE49-F238E27FC236}">
                  <a16:creationId xmlns:a16="http://schemas.microsoft.com/office/drawing/2014/main" id="{1C545CA3-7C42-018F-CC30-C599EB0E3B54}"/>
                </a:ext>
              </a:extLst>
            </p:cNvPr>
            <p:cNvSpPr txBox="1"/>
            <p:nvPr/>
          </p:nvSpPr>
          <p:spPr>
            <a:xfrm>
              <a:off x="2503574" y="5779052"/>
              <a:ext cx="1248392" cy="307777"/>
            </a:xfrm>
            <a:prstGeom prst="rect">
              <a:avLst/>
            </a:prstGeom>
            <a:noFill/>
          </p:spPr>
          <p:txBody>
            <a:bodyPr wrap="square">
              <a:spAutoFit/>
            </a:bodyPr>
            <a:lstStyle/>
            <a:p>
              <a:r>
                <a:rPr lang="en-AU" sz="700" dirty="0">
                  <a:solidFill>
                    <a:schemeClr val="bg1"/>
                  </a:solidFill>
                </a:rPr>
                <a:t>https://www.youtube.com/watch?v=fO8nIS9tmlE</a:t>
              </a:r>
            </a:p>
          </p:txBody>
        </p:sp>
        <p:pic>
          <p:nvPicPr>
            <p:cNvPr id="1026" name="Picture 2" descr="Goal 7 | Department of Economic and Social Affairs">
              <a:hlinkClick r:id="rId3"/>
              <a:extLst>
                <a:ext uri="{FF2B5EF4-FFF2-40B4-BE49-F238E27FC236}">
                  <a16:creationId xmlns:a16="http://schemas.microsoft.com/office/drawing/2014/main" id="{4272F6CB-8A9B-1EA8-B8D2-E026BD898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539" y="4602954"/>
              <a:ext cx="1136731" cy="1139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5"/>
              <a:extLst>
                <a:ext uri="{FF2B5EF4-FFF2-40B4-BE49-F238E27FC236}">
                  <a16:creationId xmlns:a16="http://schemas.microsoft.com/office/drawing/2014/main" id="{3F5116FC-7C7D-4292-E079-66CD0D93E97A}"/>
                </a:ext>
              </a:extLst>
            </p:cNvPr>
            <p:cNvPicPr>
              <a:picLocks noChangeAspect="1"/>
            </p:cNvPicPr>
            <p:nvPr/>
          </p:nvPicPr>
          <p:blipFill>
            <a:blip r:embed="rId6"/>
            <a:stretch>
              <a:fillRect/>
            </a:stretch>
          </p:blipFill>
          <p:spPr>
            <a:xfrm>
              <a:off x="2516101" y="4583242"/>
              <a:ext cx="1097455" cy="1158854"/>
            </a:xfrm>
            <a:prstGeom prst="rect">
              <a:avLst/>
            </a:prstGeom>
          </p:spPr>
        </p:pic>
      </p:grpSp>
    </p:spTree>
    <p:extLst>
      <p:ext uri="{BB962C8B-B14F-4D97-AF65-F5344CB8AC3E}">
        <p14:creationId xmlns:p14="http://schemas.microsoft.com/office/powerpoint/2010/main" val="278745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D515C5-B4AC-9479-9973-E3B545D0DA83}"/>
              </a:ext>
            </a:extLst>
          </p:cNvPr>
          <p:cNvGrpSpPr/>
          <p:nvPr/>
        </p:nvGrpSpPr>
        <p:grpSpPr>
          <a:xfrm>
            <a:off x="-2" y="1"/>
            <a:ext cx="12192001" cy="6347056"/>
            <a:chOff x="-2" y="1"/>
            <a:chExt cx="12192001" cy="634705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4" name="Rectangle 33">
              <a:extLst>
                <a:ext uri="{FF2B5EF4-FFF2-40B4-BE49-F238E27FC236}">
                  <a16:creationId xmlns:a16="http://schemas.microsoft.com/office/drawing/2014/main" id="{2684C201-AE01-4DEC-9EE5-4391DC8D2254}"/>
                </a:ext>
              </a:extLst>
            </p:cNvPr>
            <p:cNvSpPr/>
            <p:nvPr/>
          </p:nvSpPr>
          <p:spPr>
            <a:xfrm>
              <a:off x="4334217" y="920672"/>
              <a:ext cx="7339621" cy="1256025"/>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334217" y="997183"/>
              <a:ext cx="7339621" cy="984018"/>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Google Shape;449;p2">
              <a:extLst>
                <a:ext uri="{FF2B5EF4-FFF2-40B4-BE49-F238E27FC236}">
                  <a16:creationId xmlns:a16="http://schemas.microsoft.com/office/drawing/2014/main" id="{F1BBFF16-E268-4A91-9EE2-A54E6E2DDD2C}"/>
                </a:ext>
              </a:extLst>
            </p:cNvPr>
            <p:cNvSpPr txBox="1"/>
            <p:nvPr/>
          </p:nvSpPr>
          <p:spPr>
            <a:xfrm>
              <a:off x="685240" y="1053423"/>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Renewable 		       Energy</a:t>
              </a:r>
              <a:endParaRPr dirty="0">
                <a:solidFill>
                  <a:schemeClr val="bg1"/>
                </a:solidFill>
              </a:endParaRPr>
            </a:p>
            <a:p>
              <a:pPr marL="0" marR="0" lvl="0" indent="0" algn="l" rtl="0">
                <a:spcBef>
                  <a:spcPts val="0"/>
                </a:spcBef>
                <a:spcAft>
                  <a:spcPts val="0"/>
                </a:spcAft>
                <a:buNone/>
              </a:pP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20" name="Rectangle 19">
              <a:extLst>
                <a:ext uri="{FF2B5EF4-FFF2-40B4-BE49-F238E27FC236}">
                  <a16:creationId xmlns:a16="http://schemas.microsoft.com/office/drawing/2014/main" id="{7F7B5021-5479-44B1-8653-88EEB35C249A}"/>
                </a:ext>
              </a:extLst>
            </p:cNvPr>
            <p:cNvSpPr/>
            <p:nvPr/>
          </p:nvSpPr>
          <p:spPr>
            <a:xfrm>
              <a:off x="4334218" y="2459717"/>
              <a:ext cx="7339621" cy="3887340"/>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7BFB19E0-A125-48B3-B271-0F96AC452BCF}"/>
                </a:ext>
              </a:extLst>
            </p:cNvPr>
            <p:cNvSpPr/>
            <p:nvPr/>
          </p:nvSpPr>
          <p:spPr>
            <a:xfrm>
              <a:off x="4334218" y="2554258"/>
              <a:ext cx="7339621" cy="3744030"/>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2" name="Google Shape;449;p2">
              <a:extLst>
                <a:ext uri="{FF2B5EF4-FFF2-40B4-BE49-F238E27FC236}">
                  <a16:creationId xmlns:a16="http://schemas.microsoft.com/office/drawing/2014/main" id="{B5AF9826-266A-479B-B852-DE58523163D4}"/>
                </a:ext>
              </a:extLst>
            </p:cNvPr>
            <p:cNvSpPr txBox="1"/>
            <p:nvPr/>
          </p:nvSpPr>
          <p:spPr>
            <a:xfrm>
              <a:off x="4535548" y="1230546"/>
              <a:ext cx="312090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What is Renewable</a:t>
              </a:r>
            </a:p>
            <a:p>
              <a:pPr marL="0" marR="0" lvl="0" indent="0" algn="l" rtl="0">
                <a:spcBef>
                  <a:spcPts val="0"/>
                </a:spcBef>
                <a:spcAft>
                  <a:spcPts val="0"/>
                </a:spcAft>
                <a:buNone/>
              </a:pPr>
              <a:r>
                <a:rPr lang="en-AU" b="1" dirty="0">
                  <a:solidFill>
                    <a:schemeClr val="tx1">
                      <a:lumMod val="65000"/>
                      <a:lumOff val="35000"/>
                    </a:schemeClr>
                  </a:solidFill>
                  <a:latin typeface="Arial"/>
                  <a:cs typeface="Arial"/>
                  <a:sym typeface="Arial"/>
                </a:rPr>
                <a:t>Energy?</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sp>
          <p:nvSpPr>
            <p:cNvPr id="2" name="Rectangle: Rounded Corners 1">
              <a:extLst>
                <a:ext uri="{FF2B5EF4-FFF2-40B4-BE49-F238E27FC236}">
                  <a16:creationId xmlns:a16="http://schemas.microsoft.com/office/drawing/2014/main" id="{F2356E35-57F7-49D0-B37F-A8BB687F6D51}"/>
                </a:ext>
              </a:extLst>
            </p:cNvPr>
            <p:cNvSpPr/>
            <p:nvPr/>
          </p:nvSpPr>
          <p:spPr>
            <a:xfrm>
              <a:off x="6845300" y="1123950"/>
              <a:ext cx="4661460" cy="857250"/>
            </a:xfrm>
            <a:prstGeom prst="roundRect">
              <a:avLst>
                <a:gd name="adj" fmla="val 888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Google Shape;449;p2">
              <a:extLst>
                <a:ext uri="{FF2B5EF4-FFF2-40B4-BE49-F238E27FC236}">
                  <a16:creationId xmlns:a16="http://schemas.microsoft.com/office/drawing/2014/main" id="{018539EB-FE0F-476A-95C5-813DB8D7331C}"/>
                </a:ext>
              </a:extLst>
            </p:cNvPr>
            <p:cNvSpPr txBox="1"/>
            <p:nvPr/>
          </p:nvSpPr>
          <p:spPr>
            <a:xfrm>
              <a:off x="4467223" y="2601932"/>
              <a:ext cx="391477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3 Examples of Renewable </a:t>
              </a:r>
              <a:r>
                <a:rPr lang="en-AU" b="1" dirty="0">
                  <a:solidFill>
                    <a:schemeClr val="tx1">
                      <a:lumMod val="65000"/>
                      <a:lumOff val="35000"/>
                    </a:schemeClr>
                  </a:solidFill>
                  <a:latin typeface="Arial"/>
                  <a:cs typeface="Arial"/>
                  <a:sym typeface="Arial"/>
                </a:rPr>
                <a:t>Energy</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42" name="Group 41">
              <a:extLst>
                <a:ext uri="{FF2B5EF4-FFF2-40B4-BE49-F238E27FC236}">
                  <a16:creationId xmlns:a16="http://schemas.microsoft.com/office/drawing/2014/main" id="{C021A552-9FA1-43B3-A412-AFB75E99D3C0}"/>
                </a:ext>
              </a:extLst>
            </p:cNvPr>
            <p:cNvGrpSpPr/>
            <p:nvPr/>
          </p:nvGrpSpPr>
          <p:grpSpPr>
            <a:xfrm>
              <a:off x="-2" y="1"/>
              <a:ext cx="12192001" cy="901693"/>
              <a:chOff x="-2" y="1"/>
              <a:chExt cx="12192001" cy="901693"/>
            </a:xfrm>
          </p:grpSpPr>
          <p:sp>
            <p:nvSpPr>
              <p:cNvPr id="43" name="Rectangle 42">
                <a:extLst>
                  <a:ext uri="{FF2B5EF4-FFF2-40B4-BE49-F238E27FC236}">
                    <a16:creationId xmlns:a16="http://schemas.microsoft.com/office/drawing/2014/main" id="{F3CF8072-8022-4B0E-AD14-461B0C067575}"/>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a:extLst>
                  <a:ext uri="{FF2B5EF4-FFF2-40B4-BE49-F238E27FC236}">
                    <a16:creationId xmlns:a16="http://schemas.microsoft.com/office/drawing/2014/main" id="{59C44F96-BD76-4B39-9979-751892C9C09E}"/>
                  </a:ext>
                </a:extLst>
              </p:cNvPr>
              <p:cNvGrpSpPr/>
              <p:nvPr/>
            </p:nvGrpSpPr>
            <p:grpSpPr>
              <a:xfrm>
                <a:off x="0" y="6352"/>
                <a:ext cx="513500" cy="895342"/>
                <a:chOff x="0" y="6352"/>
                <a:chExt cx="513500" cy="895342"/>
              </a:xfrm>
            </p:grpSpPr>
            <p:sp>
              <p:nvSpPr>
                <p:cNvPr id="46" name="Rectangle 45">
                  <a:extLst>
                    <a:ext uri="{FF2B5EF4-FFF2-40B4-BE49-F238E27FC236}">
                      <a16:creationId xmlns:a16="http://schemas.microsoft.com/office/drawing/2014/main" id="{50D0BDE9-375F-4829-8F32-6E1121762286}"/>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2FC4128B-A88A-4816-AFC4-8AF7E6353B7F}"/>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969D43F8-6683-44C9-8F0A-430CB457AF66}"/>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91D40CA1-8966-4655-8D1F-F3D6B4D624D9}"/>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AAD7BD4E-085B-4A34-AE81-A976347FBCD7}"/>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4EBDE89-9218-49B3-B371-1A2841717C52}"/>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5" name="Google Shape;498;p7">
                <a:extLst>
                  <a:ext uri="{FF2B5EF4-FFF2-40B4-BE49-F238E27FC236}">
                    <a16:creationId xmlns:a16="http://schemas.microsoft.com/office/drawing/2014/main" id="{D9B6F69E-266E-45D9-AC86-F2C0342E70D3}"/>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52" name="TextBox 51">
              <a:extLst>
                <a:ext uri="{FF2B5EF4-FFF2-40B4-BE49-F238E27FC236}">
                  <a16:creationId xmlns:a16="http://schemas.microsoft.com/office/drawing/2014/main" id="{60BB62C8-9AD3-4535-BD45-F4F7831EE3F7}"/>
                </a:ext>
              </a:extLst>
            </p:cNvPr>
            <p:cNvSpPr txBox="1"/>
            <p:nvPr/>
          </p:nvSpPr>
          <p:spPr>
            <a:xfrm>
              <a:off x="639517" y="3246613"/>
              <a:ext cx="3290226" cy="1384995"/>
            </a:xfrm>
            <a:prstGeom prst="rect">
              <a:avLst/>
            </a:prstGeom>
            <a:noFill/>
          </p:spPr>
          <p:txBody>
            <a:bodyPr wrap="square">
              <a:spAutoFit/>
            </a:bodyPr>
            <a:lstStyle/>
            <a:p>
              <a:pPr marL="0" marR="0" lvl="0" indent="0" algn="l" rtl="0">
                <a:spcBef>
                  <a:spcPts val="0"/>
                </a:spcBef>
                <a:spcAft>
                  <a:spcPts val="0"/>
                </a:spcAft>
                <a:buNone/>
              </a:pPr>
              <a:r>
                <a:rPr lang="en-AU" sz="1400" b="0" i="0" dirty="0">
                  <a:solidFill>
                    <a:schemeClr val="bg1"/>
                  </a:solidFill>
                  <a:effectLst/>
                  <a:latin typeface="Arial" panose="020B0604020202020204" pitchFamily="34" charset="0"/>
                  <a:cs typeface="Arial" panose="020B0604020202020204" pitchFamily="34" charset="0"/>
                </a:rPr>
                <a:t>Find some examples of renewable energy technologies.</a:t>
              </a:r>
            </a:p>
            <a:p>
              <a:pPr marL="0" marR="0" lvl="0" indent="0" algn="l" rtl="0">
                <a:spcBef>
                  <a:spcPts val="0"/>
                </a:spcBef>
                <a:spcAft>
                  <a:spcPts val="0"/>
                </a:spcAft>
                <a:buNone/>
              </a:pPr>
              <a:endParaRPr lang="en-AU" sz="1400" strike="sngStrike"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r>
                <a:rPr lang="en-AU" sz="1400" dirty="0">
                  <a:solidFill>
                    <a:schemeClr val="bg1"/>
                  </a:solidFill>
                  <a:latin typeface="Arial" panose="020B0604020202020204" pitchFamily="34" charset="0"/>
                  <a:cs typeface="Arial" panose="020B0604020202020204" pitchFamily="34" charset="0"/>
                </a:rPr>
                <a:t>Keywords Suggestions: solar, wind, hydro and biomass</a:t>
              </a:r>
              <a:endParaRPr lang="en-GB" sz="1400" dirty="0">
                <a:solidFill>
                  <a:schemeClr val="bg1"/>
                </a:solidFill>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lang="en-GB" sz="1400" strike="sngStrike" dirty="0">
                <a:solidFill>
                  <a:schemeClr val="bg1"/>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id="{0AD7BBB7-BE2F-4669-9653-55D8C3202C24}"/>
                </a:ext>
              </a:extLst>
            </p:cNvPr>
            <p:cNvSpPr/>
            <p:nvPr/>
          </p:nvSpPr>
          <p:spPr>
            <a:xfrm>
              <a:off x="4467224"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Rounded Corners 54">
              <a:extLst>
                <a:ext uri="{FF2B5EF4-FFF2-40B4-BE49-F238E27FC236}">
                  <a16:creationId xmlns:a16="http://schemas.microsoft.com/office/drawing/2014/main" id="{68C640B5-E8D1-44C7-B3D0-616064034C28}"/>
                </a:ext>
              </a:extLst>
            </p:cNvPr>
            <p:cNvSpPr/>
            <p:nvPr/>
          </p:nvSpPr>
          <p:spPr>
            <a:xfrm>
              <a:off x="6891187"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Rectangle: Rounded Corners 55">
              <a:extLst>
                <a:ext uri="{FF2B5EF4-FFF2-40B4-BE49-F238E27FC236}">
                  <a16:creationId xmlns:a16="http://schemas.microsoft.com/office/drawing/2014/main" id="{D9A5D148-BB23-459B-8B27-28679A8FF7B2}"/>
                </a:ext>
              </a:extLst>
            </p:cNvPr>
            <p:cNvSpPr/>
            <p:nvPr/>
          </p:nvSpPr>
          <p:spPr>
            <a:xfrm>
              <a:off x="9320168" y="2997199"/>
              <a:ext cx="2185064" cy="3184525"/>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 descr="Renewable Energy Technologies Market New Technology Growth, Insights,  Trend, Demand &amp; Forecast 2028 -Innergex Renewable Energy Inc, Infigen Energy,  Goldwind - Digital Journal">
              <a:extLst>
                <a:ext uri="{FF2B5EF4-FFF2-40B4-BE49-F238E27FC236}">
                  <a16:creationId xmlns:a16="http://schemas.microsoft.com/office/drawing/2014/main" id="{5A616F1F-09A0-42DA-503A-F75A5830D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175"/>
            <a:stretch/>
          </p:blipFill>
          <p:spPr bwMode="auto">
            <a:xfrm>
              <a:off x="682269" y="1719943"/>
              <a:ext cx="3247474" cy="145828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E8A04637-311B-5EE4-1A75-AAB0314F41FD}"/>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a:extLst>
                <a:ext uri="{FF2B5EF4-FFF2-40B4-BE49-F238E27FC236}">
                  <a16:creationId xmlns:a16="http://schemas.microsoft.com/office/drawing/2014/main" id="{9BC466AF-E14A-8848-76C9-E9FA2867EC9C}"/>
                </a:ext>
              </a:extLst>
            </p:cNvPr>
            <p:cNvSpPr txBox="1"/>
            <p:nvPr/>
          </p:nvSpPr>
          <p:spPr>
            <a:xfrm>
              <a:off x="742632" y="5491787"/>
              <a:ext cx="3096759"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Investigate</a:t>
              </a:r>
              <a:endParaRPr lang="en-AU" sz="2000" dirty="0">
                <a:solidFill>
                  <a:schemeClr val="bg1"/>
                </a:solidFill>
              </a:endParaRPr>
            </a:p>
          </p:txBody>
        </p:sp>
        <p:pic>
          <p:nvPicPr>
            <p:cNvPr id="37" name="Picture 36">
              <a:hlinkClick r:id="rId4"/>
              <a:extLst>
                <a:ext uri="{FF2B5EF4-FFF2-40B4-BE49-F238E27FC236}">
                  <a16:creationId xmlns:a16="http://schemas.microsoft.com/office/drawing/2014/main" id="{AE2864C9-3E67-31DB-4F8A-A5855ED03FA8}"/>
                </a:ext>
              </a:extLst>
            </p:cNvPr>
            <p:cNvPicPr>
              <a:picLocks noChangeAspect="1"/>
            </p:cNvPicPr>
            <p:nvPr/>
          </p:nvPicPr>
          <p:blipFill>
            <a:blip r:embed="rId5"/>
            <a:stretch>
              <a:fillRect/>
            </a:stretch>
          </p:blipFill>
          <p:spPr>
            <a:xfrm>
              <a:off x="1193730" y="4618777"/>
              <a:ext cx="2175934" cy="1116418"/>
            </a:xfrm>
            <a:prstGeom prst="rect">
              <a:avLst/>
            </a:prstGeom>
          </p:spPr>
        </p:pic>
      </p:grpSp>
    </p:spTree>
    <p:extLst>
      <p:ext uri="{BB962C8B-B14F-4D97-AF65-F5344CB8AC3E}">
        <p14:creationId xmlns:p14="http://schemas.microsoft.com/office/powerpoint/2010/main" val="400774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5F66C2-1DBA-83D3-5478-9C9A1B130B2F}"/>
              </a:ext>
            </a:extLst>
          </p:cNvPr>
          <p:cNvGrpSpPr/>
          <p:nvPr/>
        </p:nvGrpSpPr>
        <p:grpSpPr>
          <a:xfrm>
            <a:off x="-2" y="1"/>
            <a:ext cx="12192001" cy="6557926"/>
            <a:chOff x="-2" y="1"/>
            <a:chExt cx="12192001" cy="6557926"/>
          </a:xfrm>
        </p:grpSpPr>
        <p:grpSp>
          <p:nvGrpSpPr>
            <p:cNvPr id="38" name="Group 37">
              <a:extLst>
                <a:ext uri="{FF2B5EF4-FFF2-40B4-BE49-F238E27FC236}">
                  <a16:creationId xmlns:a16="http://schemas.microsoft.com/office/drawing/2014/main" id="{B7B09753-C817-4597-83B0-CFDF3531D825}"/>
                </a:ext>
              </a:extLst>
            </p:cNvPr>
            <p:cNvGrpSpPr/>
            <p:nvPr/>
          </p:nvGrpSpPr>
          <p:grpSpPr>
            <a:xfrm>
              <a:off x="513501" y="909716"/>
              <a:ext cx="3541051" cy="5437341"/>
              <a:chOff x="513501" y="909716"/>
              <a:chExt cx="3541051" cy="5437341"/>
            </a:xfrm>
          </p:grpSpPr>
          <p:sp>
            <p:nvSpPr>
              <p:cNvPr id="31" name="Rectangle 30">
                <a:extLst>
                  <a:ext uri="{FF2B5EF4-FFF2-40B4-BE49-F238E27FC236}">
                    <a16:creationId xmlns:a16="http://schemas.microsoft.com/office/drawing/2014/main" id="{A11E2F6B-6BDD-43E2-9CD7-3C99D2BC8F3F}"/>
                  </a:ext>
                </a:extLst>
              </p:cNvPr>
              <p:cNvSpPr/>
              <p:nvPr/>
            </p:nvSpPr>
            <p:spPr>
              <a:xfrm>
                <a:off x="518161" y="909716"/>
                <a:ext cx="3536391" cy="5437341"/>
              </a:xfrm>
              <a:prstGeom prst="rect">
                <a:avLst/>
              </a:prstGeom>
              <a:gradFill flip="none" rotWithShape="1">
                <a:gsLst>
                  <a:gs pos="0">
                    <a:srgbClr val="4D225C"/>
                  </a:gs>
                  <a:gs pos="100000">
                    <a:srgbClr val="805D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1DBFB547-21D1-4DD3-83B5-AFDD913FF52A}"/>
                  </a:ext>
                </a:extLst>
              </p:cNvPr>
              <p:cNvSpPr/>
              <p:nvPr/>
            </p:nvSpPr>
            <p:spPr>
              <a:xfrm>
                <a:off x="513501" y="962502"/>
                <a:ext cx="3536392" cy="5316173"/>
              </a:xfrm>
              <a:prstGeom prst="rect">
                <a:avLst/>
              </a:prstGeom>
              <a:solidFill>
                <a:srgbClr val="772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7354CFEE-5B41-455D-B934-B819C952A845}"/>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D7C9E3"/>
                  </a:gs>
                  <a:gs pos="100000">
                    <a:srgbClr val="FFFF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E2D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9" name="Google Shape;449;p2">
              <a:extLst>
                <a:ext uri="{FF2B5EF4-FFF2-40B4-BE49-F238E27FC236}">
                  <a16:creationId xmlns:a16="http://schemas.microsoft.com/office/drawing/2014/main" id="{E5744E39-A352-4DC1-9671-18E153067B31}"/>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Investigate: Solarpunk</a:t>
              </a:r>
              <a:endParaRPr sz="1400" dirty="0">
                <a:solidFill>
                  <a:schemeClr val="bg1"/>
                </a:solidFill>
                <a:latin typeface="Arial"/>
                <a:ea typeface="Arial"/>
                <a:cs typeface="Arial"/>
                <a:sym typeface="Arial"/>
              </a:endParaRPr>
            </a:p>
          </p:txBody>
        </p:sp>
        <p:sp>
          <p:nvSpPr>
            <p:cNvPr id="20" name="Google Shape;449;p2">
              <a:extLst>
                <a:ext uri="{FF2B5EF4-FFF2-40B4-BE49-F238E27FC236}">
                  <a16:creationId xmlns:a16="http://schemas.microsoft.com/office/drawing/2014/main" id="{613739B4-D97E-4BD6-9F03-15E2F1B99506}"/>
                </a:ext>
              </a:extLst>
            </p:cNvPr>
            <p:cNvSpPr txBox="1"/>
            <p:nvPr/>
          </p:nvSpPr>
          <p:spPr>
            <a:xfrm>
              <a:off x="4488996" y="1053423"/>
              <a:ext cx="6248877" cy="8001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Elements of Solarpunk Cities</a:t>
              </a:r>
              <a:endParaRPr dirty="0">
                <a:solidFill>
                  <a:schemeClr val="tx1">
                    <a:lumMod val="65000"/>
                    <a:lumOff val="35000"/>
                  </a:schemeClr>
                </a:solidFill>
              </a:endParaRPr>
            </a:p>
            <a:p>
              <a:pPr marL="0" marR="0" lvl="0" indent="0" algn="l" rtl="0">
                <a:spcBef>
                  <a:spcPts val="0"/>
                </a:spcBef>
                <a:spcAft>
                  <a:spcPts val="0"/>
                </a:spcAft>
                <a:buNone/>
              </a:pPr>
              <a:endParaRPr lang="en-AU" sz="1400" dirty="0">
                <a:solidFill>
                  <a:schemeClr val="tx1">
                    <a:lumMod val="65000"/>
                    <a:lumOff val="35000"/>
                  </a:schemeClr>
                </a:solidFill>
                <a:latin typeface="Arial"/>
                <a:ea typeface="Arial"/>
                <a:cs typeface="Arial"/>
                <a:sym typeface="Arial"/>
              </a:endParaRPr>
            </a:p>
            <a:p>
              <a:pPr marL="0" marR="0" lvl="0" indent="0" algn="l" rtl="0">
                <a:spcBef>
                  <a:spcPts val="0"/>
                </a:spcBef>
                <a:spcAft>
                  <a:spcPts val="0"/>
                </a:spcAft>
                <a:buNone/>
              </a:pPr>
              <a:endParaRPr sz="1400" dirty="0">
                <a:solidFill>
                  <a:schemeClr val="tx1">
                    <a:lumMod val="65000"/>
                    <a:lumOff val="35000"/>
                  </a:schemeClr>
                </a:solidFill>
                <a:latin typeface="Arial"/>
                <a:ea typeface="Arial"/>
                <a:cs typeface="Arial"/>
                <a:sym typeface="Arial"/>
              </a:endParaRPr>
            </a:p>
          </p:txBody>
        </p:sp>
        <p:grpSp>
          <p:nvGrpSpPr>
            <p:cNvPr id="2" name="Group 1">
              <a:extLst>
                <a:ext uri="{FF2B5EF4-FFF2-40B4-BE49-F238E27FC236}">
                  <a16:creationId xmlns:a16="http://schemas.microsoft.com/office/drawing/2014/main" id="{7634A901-F81A-4E8E-AEC2-942680F3B594}"/>
                </a:ext>
              </a:extLst>
            </p:cNvPr>
            <p:cNvGrpSpPr/>
            <p:nvPr/>
          </p:nvGrpSpPr>
          <p:grpSpPr>
            <a:xfrm>
              <a:off x="4488996" y="1556658"/>
              <a:ext cx="6941003" cy="4530245"/>
              <a:chOff x="4488997" y="1556658"/>
              <a:chExt cx="5713094" cy="4530245"/>
            </a:xfrm>
          </p:grpSpPr>
          <p:sp>
            <p:nvSpPr>
              <p:cNvPr id="21" name="Rectangle: Rounded Corners 20">
                <a:extLst>
                  <a:ext uri="{FF2B5EF4-FFF2-40B4-BE49-F238E27FC236}">
                    <a16:creationId xmlns:a16="http://schemas.microsoft.com/office/drawing/2014/main" id="{53BD65D5-92FE-487A-80F3-3AFBA2CDD5AB}"/>
                  </a:ext>
                </a:extLst>
              </p:cNvPr>
              <p:cNvSpPr/>
              <p:nvPr/>
            </p:nvSpPr>
            <p:spPr>
              <a:xfrm>
                <a:off x="4488997" y="1556658"/>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993B17B7-114C-43E9-B89D-0F4DC81CC28C}"/>
                  </a:ext>
                </a:extLst>
              </p:cNvPr>
              <p:cNvSpPr/>
              <p:nvPr/>
            </p:nvSpPr>
            <p:spPr>
              <a:xfrm>
                <a:off x="4488997" y="3892657"/>
                <a:ext cx="2760888"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Rounded Corners 29">
                <a:extLst>
                  <a:ext uri="{FF2B5EF4-FFF2-40B4-BE49-F238E27FC236}">
                    <a16:creationId xmlns:a16="http://schemas.microsoft.com/office/drawing/2014/main" id="{C99C9074-8771-45B1-AE14-A01105A146D5}"/>
                  </a:ext>
                </a:extLst>
              </p:cNvPr>
              <p:cNvSpPr/>
              <p:nvPr/>
            </p:nvSpPr>
            <p:spPr>
              <a:xfrm>
                <a:off x="7407357" y="1556658"/>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Rounded Corners 32">
                <a:extLst>
                  <a:ext uri="{FF2B5EF4-FFF2-40B4-BE49-F238E27FC236}">
                    <a16:creationId xmlns:a16="http://schemas.microsoft.com/office/drawing/2014/main" id="{EF99F9AE-4CB6-468C-87D6-942F53A8FDA3}"/>
                  </a:ext>
                </a:extLst>
              </p:cNvPr>
              <p:cNvSpPr/>
              <p:nvPr/>
            </p:nvSpPr>
            <p:spPr>
              <a:xfrm>
                <a:off x="7407357" y="3892657"/>
                <a:ext cx="2794734" cy="2194246"/>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0" name="Picture 2" descr="Episode 144: Solarpunk the Future — Imaginary Worlds">
              <a:extLst>
                <a:ext uri="{FF2B5EF4-FFF2-40B4-BE49-F238E27FC236}">
                  <a16:creationId xmlns:a16="http://schemas.microsoft.com/office/drawing/2014/main" id="{F7CA769B-12D8-475C-9FBA-B01A8EC0EF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57" t="11245" b="35393"/>
            <a:stretch/>
          </p:blipFill>
          <p:spPr bwMode="auto">
            <a:xfrm>
              <a:off x="674354" y="1556658"/>
              <a:ext cx="3255389" cy="1621971"/>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70741D6F-5500-4D34-A448-B1EF4832B219}"/>
                </a:ext>
              </a:extLst>
            </p:cNvPr>
            <p:cNvGrpSpPr/>
            <p:nvPr/>
          </p:nvGrpSpPr>
          <p:grpSpPr>
            <a:xfrm>
              <a:off x="-2" y="1"/>
              <a:ext cx="12192001" cy="901693"/>
              <a:chOff x="-2" y="1"/>
              <a:chExt cx="12192001" cy="901693"/>
            </a:xfrm>
          </p:grpSpPr>
          <p:sp>
            <p:nvSpPr>
              <p:cNvPr id="43" name="Rectangle 42">
                <a:extLst>
                  <a:ext uri="{FF2B5EF4-FFF2-40B4-BE49-F238E27FC236}">
                    <a16:creationId xmlns:a16="http://schemas.microsoft.com/office/drawing/2014/main" id="{6EC8EFDC-E7CA-40F8-A07F-E4609B2D4353}"/>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a:extLst>
                  <a:ext uri="{FF2B5EF4-FFF2-40B4-BE49-F238E27FC236}">
                    <a16:creationId xmlns:a16="http://schemas.microsoft.com/office/drawing/2014/main" id="{EE4C2B80-B5C0-47A5-BE26-80D13C0F2A07}"/>
                  </a:ext>
                </a:extLst>
              </p:cNvPr>
              <p:cNvGrpSpPr/>
              <p:nvPr/>
            </p:nvGrpSpPr>
            <p:grpSpPr>
              <a:xfrm>
                <a:off x="0" y="6352"/>
                <a:ext cx="513500" cy="895342"/>
                <a:chOff x="0" y="6352"/>
                <a:chExt cx="513500" cy="895342"/>
              </a:xfrm>
            </p:grpSpPr>
            <p:sp>
              <p:nvSpPr>
                <p:cNvPr id="46" name="Rectangle 45">
                  <a:extLst>
                    <a:ext uri="{FF2B5EF4-FFF2-40B4-BE49-F238E27FC236}">
                      <a16:creationId xmlns:a16="http://schemas.microsoft.com/office/drawing/2014/main" id="{1A125B7C-36DB-4A1F-A33C-735C7B3516A1}"/>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DFF19DA6-7925-4668-8979-DFF3530BADA4}"/>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D58CCA4F-A1B5-4FA8-9061-FF10F2B1D906}"/>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4ADA149D-0941-4A88-A85C-2B8737666563}"/>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14B759FF-615F-4F7A-B009-43400D12DA2C}"/>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1E187D32-00E6-4F78-9A9F-E77B741EAAC8}"/>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5" name="Google Shape;498;p7">
                <a:extLst>
                  <a:ext uri="{FF2B5EF4-FFF2-40B4-BE49-F238E27FC236}">
                    <a16:creationId xmlns:a16="http://schemas.microsoft.com/office/drawing/2014/main" id="{DA7C5529-7FDF-4909-B1A5-B8F8CA70D661}"/>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7" name="TextBox 26">
              <a:extLst>
                <a:ext uri="{FF2B5EF4-FFF2-40B4-BE49-F238E27FC236}">
                  <a16:creationId xmlns:a16="http://schemas.microsoft.com/office/drawing/2014/main" id="{6BE7724A-173C-9934-855F-C009152E8ED6}"/>
                </a:ext>
              </a:extLst>
            </p:cNvPr>
            <p:cNvSpPr txBox="1"/>
            <p:nvPr/>
          </p:nvSpPr>
          <p:spPr>
            <a:xfrm>
              <a:off x="674354" y="3292492"/>
              <a:ext cx="3242975" cy="1477328"/>
            </a:xfrm>
            <a:prstGeom prst="rect">
              <a:avLst/>
            </a:prstGeom>
            <a:noFill/>
          </p:spPr>
          <p:txBody>
            <a:bodyPr wrap="square">
              <a:spAutoFit/>
            </a:bodyPr>
            <a:lstStyle/>
            <a:p>
              <a:pPr marL="0" marR="0" lvl="0" indent="0" algn="l" rtl="0">
                <a:spcBef>
                  <a:spcPts val="0"/>
                </a:spcBef>
                <a:spcAft>
                  <a:spcPts val="0"/>
                </a:spcAft>
                <a:buNone/>
              </a:pPr>
              <a:r>
                <a:rPr lang="en-AU" sz="1800" b="0" i="0" dirty="0">
                  <a:solidFill>
                    <a:schemeClr val="bg1"/>
                  </a:solidFill>
                  <a:effectLst/>
                  <a:latin typeface="Arial" panose="020B0604020202020204" pitchFamily="34" charset="0"/>
                  <a:cs typeface="Arial" panose="020B0604020202020204" pitchFamily="34" charset="0"/>
                </a:rPr>
                <a:t>Explore the concept of </a:t>
              </a:r>
              <a:r>
                <a:rPr lang="en-AU" dirty="0">
                  <a:solidFill>
                    <a:schemeClr val="bg1"/>
                  </a:solidFill>
                  <a:latin typeface="Arial" panose="020B0604020202020204" pitchFamily="34" charset="0"/>
                  <a:cs typeface="Arial" panose="020B0604020202020204" pitchFamily="34" charset="0"/>
                </a:rPr>
                <a:t>S</a:t>
              </a:r>
              <a:r>
                <a:rPr lang="en-AU" sz="1800" b="0" i="0" dirty="0">
                  <a:solidFill>
                    <a:schemeClr val="bg1"/>
                  </a:solidFill>
                  <a:effectLst/>
                  <a:latin typeface="Arial" panose="020B0604020202020204" pitchFamily="34" charset="0"/>
                  <a:cs typeface="Arial" panose="020B0604020202020204" pitchFamily="34" charset="0"/>
                </a:rPr>
                <a:t>olarpunk and find some new ways of living in futuristic cities that is healthier and more sustainable.</a:t>
              </a:r>
              <a:endParaRPr lang="en-GB" strike="sngStrike"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F429246D-1EEF-B27C-7EAB-A8ABC480B81E}"/>
                </a:ext>
              </a:extLst>
            </p:cNvPr>
            <p:cNvPicPr>
              <a:picLocks noChangeAspect="1"/>
            </p:cNvPicPr>
            <p:nvPr/>
          </p:nvPicPr>
          <p:blipFill>
            <a:blip r:embed="rId3"/>
            <a:stretch>
              <a:fillRect/>
            </a:stretch>
          </p:blipFill>
          <p:spPr>
            <a:xfrm>
              <a:off x="762001" y="4893765"/>
              <a:ext cx="2025235" cy="1193138"/>
            </a:xfrm>
            <a:prstGeom prst="rect">
              <a:avLst/>
            </a:prstGeom>
          </p:spPr>
        </p:pic>
        <p:sp>
          <p:nvSpPr>
            <p:cNvPr id="29" name="TextBox 28">
              <a:extLst>
                <a:ext uri="{FF2B5EF4-FFF2-40B4-BE49-F238E27FC236}">
                  <a16:creationId xmlns:a16="http://schemas.microsoft.com/office/drawing/2014/main" id="{F5994CDE-6825-414E-6149-964C3458F406}"/>
                </a:ext>
              </a:extLst>
            </p:cNvPr>
            <p:cNvSpPr txBox="1"/>
            <p:nvPr/>
          </p:nvSpPr>
          <p:spPr>
            <a:xfrm>
              <a:off x="2942969" y="4972878"/>
              <a:ext cx="951190" cy="1585049"/>
            </a:xfrm>
            <a:prstGeom prst="rect">
              <a:avLst/>
            </a:prstGeom>
            <a:noFill/>
          </p:spPr>
          <p:txBody>
            <a:bodyPr wrap="square">
              <a:spAutoFit/>
            </a:bodyPr>
            <a:lstStyle/>
            <a:p>
              <a:pPr algn="ctr"/>
              <a:r>
                <a:rPr lang="en-AU" sz="900" b="0" i="0" dirty="0">
                  <a:solidFill>
                    <a:schemeClr val="bg1"/>
                  </a:solidFill>
                  <a:effectLst/>
                  <a:latin typeface="Roboto" panose="02000000000000000000" pitchFamily="2" charset="0"/>
                </a:rPr>
                <a:t>2040 -	 Official Trailer</a:t>
              </a:r>
            </a:p>
            <a:p>
              <a:pPr algn="ctr"/>
              <a:endParaRPr lang="en-AU" sz="900" dirty="0">
                <a:solidFill>
                  <a:schemeClr val="bg1"/>
                </a:solidFill>
                <a:latin typeface="Roboto" panose="02000000000000000000" pitchFamily="2" charset="0"/>
              </a:endParaRPr>
            </a:p>
            <a:p>
              <a:pPr algn="ctr"/>
              <a:r>
                <a:rPr lang="en-AU" sz="900" b="0" i="0" dirty="0">
                  <a:solidFill>
                    <a:schemeClr val="bg1"/>
                  </a:solidFill>
                  <a:effectLst/>
                  <a:latin typeface="Roboto" panose="02000000000000000000" pitchFamily="2" charset="0"/>
                  <a:hlinkClick r:id="rId4">
                    <a:extLst>
                      <a:ext uri="{A12FA001-AC4F-418D-AE19-62706E023703}">
                        <ahyp:hlinkClr xmlns:ahyp="http://schemas.microsoft.com/office/drawing/2018/hyperlinkcolor" val="tx"/>
                      </a:ext>
                    </a:extLst>
                  </a:hlinkClick>
                </a:rPr>
                <a:t>https://www.youtube.com/watch?v=p-rTQ443akE</a:t>
              </a:r>
              <a:endParaRPr lang="en-AU" sz="900" b="0" i="0" dirty="0">
                <a:solidFill>
                  <a:schemeClr val="bg1"/>
                </a:solidFill>
                <a:effectLst/>
                <a:latin typeface="Roboto" panose="02000000000000000000" pitchFamily="2" charset="0"/>
              </a:endParaRPr>
            </a:p>
            <a:p>
              <a:pPr algn="ctr"/>
              <a:endParaRPr lang="en-AU" sz="900" b="0" i="0" dirty="0">
                <a:solidFill>
                  <a:schemeClr val="bg1"/>
                </a:solidFill>
                <a:effectLst/>
                <a:latin typeface="Roboto" panose="02000000000000000000" pitchFamily="2" charset="0"/>
              </a:endParaRPr>
            </a:p>
            <a:p>
              <a:pPr algn="l"/>
              <a:endParaRPr lang="en-AU" sz="1600" b="0" i="0" dirty="0">
                <a:effectLst/>
                <a:latin typeface="Roboto" panose="02000000000000000000" pitchFamily="2" charset="0"/>
              </a:endParaRPr>
            </a:p>
          </p:txBody>
        </p:sp>
      </p:grpSp>
    </p:spTree>
    <p:extLst>
      <p:ext uri="{BB962C8B-B14F-4D97-AF65-F5344CB8AC3E}">
        <p14:creationId xmlns:p14="http://schemas.microsoft.com/office/powerpoint/2010/main" val="900294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090DEE9-6056-35B6-E750-87C54E64D4E1}"/>
              </a:ext>
            </a:extLst>
          </p:cNvPr>
          <p:cNvGrpSpPr/>
          <p:nvPr/>
        </p:nvGrpSpPr>
        <p:grpSpPr>
          <a:xfrm>
            <a:off x="-2" y="1"/>
            <a:ext cx="12192001" cy="6359576"/>
            <a:chOff x="-2" y="1"/>
            <a:chExt cx="12192001" cy="6359576"/>
          </a:xfrm>
        </p:grpSpPr>
        <p:grpSp>
          <p:nvGrpSpPr>
            <p:cNvPr id="4" name="Group 3">
              <a:extLst>
                <a:ext uri="{FF2B5EF4-FFF2-40B4-BE49-F238E27FC236}">
                  <a16:creationId xmlns:a16="http://schemas.microsoft.com/office/drawing/2014/main" id="{CA5088C3-39C1-485C-99BC-2239DA72A12E}"/>
                </a:ext>
              </a:extLst>
            </p:cNvPr>
            <p:cNvGrpSpPr/>
            <p:nvPr/>
          </p:nvGrpSpPr>
          <p:grpSpPr>
            <a:xfrm>
              <a:off x="4297679" y="896429"/>
              <a:ext cx="7339621" cy="5450628"/>
              <a:chOff x="4297679" y="896429"/>
              <a:chExt cx="7339621" cy="5450628"/>
            </a:xfrm>
          </p:grpSpPr>
          <p:sp>
            <p:nvSpPr>
              <p:cNvPr id="34" name="Rectangle 33">
                <a:extLst>
                  <a:ext uri="{FF2B5EF4-FFF2-40B4-BE49-F238E27FC236}">
                    <a16:creationId xmlns:a16="http://schemas.microsoft.com/office/drawing/2014/main" id="{2684C201-AE01-4DEC-9EE5-4391DC8D2254}"/>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850B3021-31DB-48A4-A33B-62AE30F15555}"/>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F5C53CD1-1D10-4F02-ADFA-2C0A4BF13D7C}"/>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41D32CF1-0F63-41F9-BA71-CAE723299455}"/>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7287A83-0609-43ED-AD94-AC1913335F7C}"/>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Google Shape;449;p2">
              <a:extLst>
                <a:ext uri="{FF2B5EF4-FFF2-40B4-BE49-F238E27FC236}">
                  <a16:creationId xmlns:a16="http://schemas.microsoft.com/office/drawing/2014/main" id="{C7AD0EBA-4E03-479D-ABCE-581A93B92E44}"/>
                </a:ext>
              </a:extLst>
            </p:cNvPr>
            <p:cNvSpPr txBox="1"/>
            <p:nvPr/>
          </p:nvSpPr>
          <p:spPr>
            <a:xfrm>
              <a:off x="685240" y="1053423"/>
              <a:ext cx="312090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Technologies</a:t>
              </a:r>
              <a:endParaRPr sz="1400" dirty="0">
                <a:solidFill>
                  <a:schemeClr val="bg1"/>
                </a:solidFill>
                <a:latin typeface="Arial"/>
                <a:ea typeface="Arial"/>
                <a:cs typeface="Arial"/>
                <a:sym typeface="Arial"/>
              </a:endParaRPr>
            </a:p>
          </p:txBody>
        </p:sp>
        <p:sp>
          <p:nvSpPr>
            <p:cNvPr id="40" name="Rectangle: Rounded Corners 39">
              <a:extLst>
                <a:ext uri="{FF2B5EF4-FFF2-40B4-BE49-F238E27FC236}">
                  <a16:creationId xmlns:a16="http://schemas.microsoft.com/office/drawing/2014/main" id="{7756BDF0-D23A-4B7D-96B8-21AEB47E4CA8}"/>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1" name="Group 40">
              <a:extLst>
                <a:ext uri="{FF2B5EF4-FFF2-40B4-BE49-F238E27FC236}">
                  <a16:creationId xmlns:a16="http://schemas.microsoft.com/office/drawing/2014/main" id="{E3FF7957-3D85-4FFA-ABCB-189B0DDC3B76}"/>
                </a:ext>
              </a:extLst>
            </p:cNvPr>
            <p:cNvGrpSpPr/>
            <p:nvPr/>
          </p:nvGrpSpPr>
          <p:grpSpPr>
            <a:xfrm>
              <a:off x="-2" y="1"/>
              <a:ext cx="12192001" cy="901693"/>
              <a:chOff x="-2" y="1"/>
              <a:chExt cx="12192001" cy="901693"/>
            </a:xfrm>
          </p:grpSpPr>
          <p:sp>
            <p:nvSpPr>
              <p:cNvPr id="42" name="Rectangle 41">
                <a:extLst>
                  <a:ext uri="{FF2B5EF4-FFF2-40B4-BE49-F238E27FC236}">
                    <a16:creationId xmlns:a16="http://schemas.microsoft.com/office/drawing/2014/main" id="{688896EC-D820-41BB-A3B5-9F700C17F460}"/>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3" name="Group 42">
                <a:extLst>
                  <a:ext uri="{FF2B5EF4-FFF2-40B4-BE49-F238E27FC236}">
                    <a16:creationId xmlns:a16="http://schemas.microsoft.com/office/drawing/2014/main" id="{FDBD60D7-373D-4B73-AD25-347AC0EB1580}"/>
                  </a:ext>
                </a:extLst>
              </p:cNvPr>
              <p:cNvGrpSpPr/>
              <p:nvPr/>
            </p:nvGrpSpPr>
            <p:grpSpPr>
              <a:xfrm>
                <a:off x="0" y="6352"/>
                <a:ext cx="513500" cy="895342"/>
                <a:chOff x="0" y="6352"/>
                <a:chExt cx="513500" cy="895342"/>
              </a:xfrm>
            </p:grpSpPr>
            <p:sp>
              <p:nvSpPr>
                <p:cNvPr id="45" name="Rectangle 44">
                  <a:extLst>
                    <a:ext uri="{FF2B5EF4-FFF2-40B4-BE49-F238E27FC236}">
                      <a16:creationId xmlns:a16="http://schemas.microsoft.com/office/drawing/2014/main" id="{1D869705-2658-4B75-B957-B536EC1D7731}"/>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5827F904-E72D-4AFC-A465-DA8C91B394B9}"/>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Rectangle 46">
                  <a:extLst>
                    <a:ext uri="{FF2B5EF4-FFF2-40B4-BE49-F238E27FC236}">
                      <a16:creationId xmlns:a16="http://schemas.microsoft.com/office/drawing/2014/main" id="{440C3F5D-EEBE-4A9D-983E-544A48314374}"/>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E7D4BE2E-CBD1-4192-800C-BD1EE8D241E0}"/>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ED51B11F-490A-4321-944C-3DFA4E4475BE}"/>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95D0B5FB-0344-46EC-9D68-CF8225735371}"/>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4" name="Google Shape;498;p7">
                <a:extLst>
                  <a:ext uri="{FF2B5EF4-FFF2-40B4-BE49-F238E27FC236}">
                    <a16:creationId xmlns:a16="http://schemas.microsoft.com/office/drawing/2014/main" id="{E75D5D91-A4B6-48EE-9509-26C8DAA3D1D8}"/>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51" name="TextBox 50">
              <a:extLst>
                <a:ext uri="{FF2B5EF4-FFF2-40B4-BE49-F238E27FC236}">
                  <a16:creationId xmlns:a16="http://schemas.microsoft.com/office/drawing/2014/main" id="{122A1C67-69D2-466E-A856-576F5EA8EB0C}"/>
                </a:ext>
              </a:extLst>
            </p:cNvPr>
            <p:cNvSpPr txBox="1"/>
            <p:nvPr/>
          </p:nvSpPr>
          <p:spPr>
            <a:xfrm>
              <a:off x="639517" y="3246613"/>
              <a:ext cx="3269953" cy="1015663"/>
            </a:xfrm>
            <a:prstGeom prst="rect">
              <a:avLst/>
            </a:prstGeom>
            <a:noFill/>
          </p:spPr>
          <p:txBody>
            <a:bodyPr wrap="square">
              <a:spAutoFit/>
            </a:bodyPr>
            <a:lstStyle/>
            <a:p>
              <a:pPr marL="0" marR="0" lvl="0" indent="0" algn="l" rtl="0">
                <a:spcBef>
                  <a:spcPts val="0"/>
                </a:spcBef>
                <a:spcAft>
                  <a:spcPts val="0"/>
                </a:spcAft>
                <a:buNone/>
              </a:pPr>
              <a:r>
                <a:rPr lang="en-AU" sz="1500" b="0" i="0" dirty="0">
                  <a:solidFill>
                    <a:schemeClr val="bg1"/>
                  </a:solidFill>
                  <a:effectLst/>
                  <a:latin typeface="Arial" panose="020B0604020202020204" pitchFamily="34" charset="0"/>
                  <a:cs typeface="Arial" panose="020B0604020202020204" pitchFamily="34" charset="0"/>
                </a:rPr>
                <a:t>Consider how innovative technologies could be used to </a:t>
              </a:r>
            </a:p>
            <a:p>
              <a:pPr marL="0" marR="0" lvl="0" indent="0" algn="l" rtl="0">
                <a:spcBef>
                  <a:spcPts val="0"/>
                </a:spcBef>
                <a:spcAft>
                  <a:spcPts val="0"/>
                </a:spcAft>
                <a:buNone/>
              </a:pPr>
              <a:r>
                <a:rPr lang="en-AU" sz="1500" b="0" i="0" dirty="0">
                  <a:solidFill>
                    <a:schemeClr val="bg1"/>
                  </a:solidFill>
                  <a:effectLst/>
                  <a:latin typeface="Arial" panose="020B0604020202020204" pitchFamily="34" charset="0"/>
                  <a:cs typeface="Arial" panose="020B0604020202020204" pitchFamily="34" charset="0"/>
                </a:rPr>
                <a:t>support new ways of creating renewable and sustainable energy.</a:t>
              </a:r>
              <a:endParaRPr lang="en-GB" sz="1500" strike="sngStrike" dirty="0">
                <a:solidFill>
                  <a:schemeClr val="bg1"/>
                </a:solidFill>
                <a:latin typeface="Arial" panose="020B0604020202020204" pitchFamily="34" charset="0"/>
                <a:cs typeface="Arial" panose="020B0604020202020204" pitchFamily="34" charset="0"/>
              </a:endParaRPr>
            </a:p>
          </p:txBody>
        </p:sp>
        <p:sp>
          <p:nvSpPr>
            <p:cNvPr id="22" name="Google Shape;449;p2">
              <a:extLst>
                <a:ext uri="{FF2B5EF4-FFF2-40B4-BE49-F238E27FC236}">
                  <a16:creationId xmlns:a16="http://schemas.microsoft.com/office/drawing/2014/main" id="{70452F66-98C2-4DBF-4D62-28EE50BAF1FB}"/>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pic>
          <p:nvPicPr>
            <p:cNvPr id="31" name="Picture 2" descr="Solarpunk Anime Scored by Ghibli Composer Shows Bright Future - Nerdist">
              <a:extLst>
                <a:ext uri="{FF2B5EF4-FFF2-40B4-BE49-F238E27FC236}">
                  <a16:creationId xmlns:a16="http://schemas.microsoft.com/office/drawing/2014/main" id="{CEF180AF-AFE4-FD9A-5F62-729F491C39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8500" b="37489"/>
            <a:stretch/>
          </p:blipFill>
          <p:spPr bwMode="auto">
            <a:xfrm>
              <a:off x="688176" y="1582143"/>
              <a:ext cx="3241568" cy="1596486"/>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05C8471A-B812-CA9D-CDD2-17F40AFB9A3B}"/>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8250D256-F1B0-CD23-A6B0-3A94FEA9F858}"/>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28" name="Picture 27">
              <a:hlinkClick r:id="rId4"/>
              <a:extLst>
                <a:ext uri="{FF2B5EF4-FFF2-40B4-BE49-F238E27FC236}">
                  <a16:creationId xmlns:a16="http://schemas.microsoft.com/office/drawing/2014/main" id="{2DD47590-9687-CFD5-624F-9056B90019A6}"/>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371806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39CE6F-923D-9864-EDDA-3F41F484E38F}"/>
              </a:ext>
            </a:extLst>
          </p:cNvPr>
          <p:cNvGrpSpPr/>
          <p:nvPr/>
        </p:nvGrpSpPr>
        <p:grpSpPr>
          <a:xfrm>
            <a:off x="-2" y="1"/>
            <a:ext cx="12192001" cy="6359576"/>
            <a:chOff x="-2" y="1"/>
            <a:chExt cx="12192001" cy="6359576"/>
          </a:xfrm>
        </p:grpSpPr>
        <p:grpSp>
          <p:nvGrpSpPr>
            <p:cNvPr id="18" name="Group 17">
              <a:extLst>
                <a:ext uri="{FF2B5EF4-FFF2-40B4-BE49-F238E27FC236}">
                  <a16:creationId xmlns:a16="http://schemas.microsoft.com/office/drawing/2014/main" id="{B4A31F03-A991-4B6E-A661-046610186AB6}"/>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D8D4F0B6-D5A7-42E2-BE38-6A97B82D19A6}"/>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2F1F7476-0183-4B01-BDF5-3ECB417D8460}"/>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3C65269-8D76-4A37-8487-E098C7195191}"/>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F45F480F-ABBC-439F-B644-529AC426BCCD}"/>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9A51339B-F225-4E22-A354-6EE23A1794A9}"/>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Structures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0" name="Rectangle: Rounded Corners 39">
              <a:extLst>
                <a:ext uri="{FF2B5EF4-FFF2-40B4-BE49-F238E27FC236}">
                  <a16:creationId xmlns:a16="http://schemas.microsoft.com/office/drawing/2014/main" id="{5E4C4FC5-31B4-4B87-AE42-A3CA150E29AF}"/>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2" name="Group 41">
              <a:extLst>
                <a:ext uri="{FF2B5EF4-FFF2-40B4-BE49-F238E27FC236}">
                  <a16:creationId xmlns:a16="http://schemas.microsoft.com/office/drawing/2014/main" id="{D510C208-4B16-4DEA-8C0A-6328266B2700}"/>
                </a:ext>
              </a:extLst>
            </p:cNvPr>
            <p:cNvGrpSpPr/>
            <p:nvPr/>
          </p:nvGrpSpPr>
          <p:grpSpPr>
            <a:xfrm>
              <a:off x="-2" y="1"/>
              <a:ext cx="12192001" cy="901693"/>
              <a:chOff x="-2" y="1"/>
              <a:chExt cx="12192001" cy="901693"/>
            </a:xfrm>
          </p:grpSpPr>
          <p:sp>
            <p:nvSpPr>
              <p:cNvPr id="43" name="Rectangle 42">
                <a:extLst>
                  <a:ext uri="{FF2B5EF4-FFF2-40B4-BE49-F238E27FC236}">
                    <a16:creationId xmlns:a16="http://schemas.microsoft.com/office/drawing/2014/main" id="{19C2C9B1-E1AC-43EE-9942-A551DB13BA52}"/>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4" name="Group 43">
                <a:extLst>
                  <a:ext uri="{FF2B5EF4-FFF2-40B4-BE49-F238E27FC236}">
                    <a16:creationId xmlns:a16="http://schemas.microsoft.com/office/drawing/2014/main" id="{26D30403-C3C7-4475-AC75-18C91DD07F26}"/>
                  </a:ext>
                </a:extLst>
              </p:cNvPr>
              <p:cNvGrpSpPr/>
              <p:nvPr/>
            </p:nvGrpSpPr>
            <p:grpSpPr>
              <a:xfrm>
                <a:off x="0" y="6352"/>
                <a:ext cx="513500" cy="895342"/>
                <a:chOff x="0" y="6352"/>
                <a:chExt cx="513500" cy="895342"/>
              </a:xfrm>
            </p:grpSpPr>
            <p:sp>
              <p:nvSpPr>
                <p:cNvPr id="46" name="Rectangle 45">
                  <a:extLst>
                    <a:ext uri="{FF2B5EF4-FFF2-40B4-BE49-F238E27FC236}">
                      <a16:creationId xmlns:a16="http://schemas.microsoft.com/office/drawing/2014/main" id="{51416B78-D7C1-498D-A443-132F63E43085}"/>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46D2D820-A470-4457-8735-EFFFB1B3D826}"/>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Rectangle 47">
                  <a:extLst>
                    <a:ext uri="{FF2B5EF4-FFF2-40B4-BE49-F238E27FC236}">
                      <a16:creationId xmlns:a16="http://schemas.microsoft.com/office/drawing/2014/main" id="{5A16AA4E-8E5E-46C3-A7E5-97688228C9DF}"/>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833D30DA-7C8F-43E6-9E8D-A7458C30DA7B}"/>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A853694E-A458-4B9D-BA24-6F28F60F1837}"/>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147E8D8E-3021-4E8D-A6E2-1B5F9D7E87A3}"/>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5" name="Google Shape;498;p7">
                <a:extLst>
                  <a:ext uri="{FF2B5EF4-FFF2-40B4-BE49-F238E27FC236}">
                    <a16:creationId xmlns:a16="http://schemas.microsoft.com/office/drawing/2014/main" id="{F4B807DB-4975-401D-AFB2-A6BAC306DD2C}"/>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52" name="TextBox 51">
              <a:extLst>
                <a:ext uri="{FF2B5EF4-FFF2-40B4-BE49-F238E27FC236}">
                  <a16:creationId xmlns:a16="http://schemas.microsoft.com/office/drawing/2014/main" id="{FBB03EEF-3BE5-43A4-B201-640A3CB8D964}"/>
                </a:ext>
              </a:extLst>
            </p:cNvPr>
            <p:cNvSpPr txBox="1"/>
            <p:nvPr/>
          </p:nvSpPr>
          <p:spPr>
            <a:xfrm>
              <a:off x="639517" y="3246613"/>
              <a:ext cx="3290226" cy="1077218"/>
            </a:xfrm>
            <a:prstGeom prst="rect">
              <a:avLst/>
            </a:prstGeom>
            <a:noFill/>
          </p:spPr>
          <p:txBody>
            <a:bodyPr wrap="square">
              <a:spAutoFit/>
            </a:bodyPr>
            <a:lstStyle/>
            <a:p>
              <a:pPr marL="0" marR="0" lvl="0" indent="0" algn="l" rtl="0">
                <a:spcBef>
                  <a:spcPts val="0"/>
                </a:spcBef>
                <a:spcAft>
                  <a:spcPts val="0"/>
                </a:spcAft>
                <a:buNone/>
              </a:pPr>
              <a:r>
                <a:rPr lang="en-AU" sz="1600" b="0" i="0" dirty="0">
                  <a:solidFill>
                    <a:schemeClr val="bg1"/>
                  </a:solidFill>
                  <a:effectLst/>
                  <a:latin typeface="Arial" panose="020B0604020202020204" pitchFamily="34" charset="0"/>
                  <a:cs typeface="Arial" panose="020B0604020202020204" pitchFamily="34" charset="0"/>
                </a:rPr>
                <a:t>Generate new ideas for structures that could support new ways of creating renewable and sustainable energy.</a:t>
              </a:r>
              <a:endParaRPr lang="en-GB" sz="1600" strike="sngStrike" dirty="0">
                <a:solidFill>
                  <a:schemeClr val="bg1"/>
                </a:solidFill>
                <a:latin typeface="Arial" panose="020B0604020202020204" pitchFamily="34" charset="0"/>
                <a:cs typeface="Arial" panose="020B0604020202020204" pitchFamily="34" charset="0"/>
              </a:endParaRPr>
            </a:p>
          </p:txBody>
        </p:sp>
        <p:sp>
          <p:nvSpPr>
            <p:cNvPr id="23" name="Google Shape;449;p2">
              <a:extLst>
                <a:ext uri="{FF2B5EF4-FFF2-40B4-BE49-F238E27FC236}">
                  <a16:creationId xmlns:a16="http://schemas.microsoft.com/office/drawing/2014/main" id="{05FC51AB-1F96-FA2F-62B9-0092316C68A1}"/>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pic>
          <p:nvPicPr>
            <p:cNvPr id="27" name="Picture 2" descr="SERIOUS WONDER | Future Cities: Solar Powered And Vertically Farmed -  SERIOUS WONDER">
              <a:extLst>
                <a:ext uri="{FF2B5EF4-FFF2-40B4-BE49-F238E27FC236}">
                  <a16:creationId xmlns:a16="http://schemas.microsoft.com/office/drawing/2014/main" id="{F79402F0-BFA9-4CC8-5477-58D70A38B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73"/>
            <a:stretch/>
          </p:blipFill>
          <p:spPr bwMode="auto">
            <a:xfrm>
              <a:off x="685240" y="1554069"/>
              <a:ext cx="3244503" cy="15964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7D81C115-2A73-287D-C861-40D3A45766BA}"/>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502AC2B0-769F-B5F4-B349-75ECCEDE4124}"/>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1" name="Picture 30">
              <a:hlinkClick r:id="rId4"/>
              <a:extLst>
                <a:ext uri="{FF2B5EF4-FFF2-40B4-BE49-F238E27FC236}">
                  <a16:creationId xmlns:a16="http://schemas.microsoft.com/office/drawing/2014/main" id="{BF47B265-6548-9661-4DED-8A8B522DC49A}"/>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1686694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B5E88D-0790-8DA8-0B2E-1394E78AD5FE}"/>
              </a:ext>
            </a:extLst>
          </p:cNvPr>
          <p:cNvGrpSpPr/>
          <p:nvPr/>
        </p:nvGrpSpPr>
        <p:grpSpPr>
          <a:xfrm>
            <a:off x="-2" y="1"/>
            <a:ext cx="12192001" cy="6359576"/>
            <a:chOff x="-2" y="1"/>
            <a:chExt cx="12192001" cy="6359576"/>
          </a:xfrm>
        </p:grpSpPr>
        <p:grpSp>
          <p:nvGrpSpPr>
            <p:cNvPr id="18" name="Group 17">
              <a:extLst>
                <a:ext uri="{FF2B5EF4-FFF2-40B4-BE49-F238E27FC236}">
                  <a16:creationId xmlns:a16="http://schemas.microsoft.com/office/drawing/2014/main" id="{5EE4043D-970A-406D-B216-524A29A99FF3}"/>
                </a:ext>
              </a:extLst>
            </p:cNvPr>
            <p:cNvGrpSpPr/>
            <p:nvPr/>
          </p:nvGrpSpPr>
          <p:grpSpPr>
            <a:xfrm>
              <a:off x="518161" y="908949"/>
              <a:ext cx="3541051" cy="5450628"/>
              <a:chOff x="5882794" y="896230"/>
              <a:chExt cx="1438281" cy="5450628"/>
            </a:xfrm>
          </p:grpSpPr>
          <p:sp>
            <p:nvSpPr>
              <p:cNvPr id="19" name="Rectangle 18">
                <a:extLst>
                  <a:ext uri="{FF2B5EF4-FFF2-40B4-BE49-F238E27FC236}">
                    <a16:creationId xmlns:a16="http://schemas.microsoft.com/office/drawing/2014/main" id="{E23A3286-23CE-413D-882C-FC4AFF4F2892}"/>
                  </a:ext>
                </a:extLst>
              </p:cNvPr>
              <p:cNvSpPr/>
              <p:nvPr/>
            </p:nvSpPr>
            <p:spPr>
              <a:xfrm>
                <a:off x="5882794" y="896230"/>
                <a:ext cx="1438281" cy="5450628"/>
              </a:xfrm>
              <a:prstGeom prst="rect">
                <a:avLst/>
              </a:prstGeom>
              <a:gradFill flip="none" rotWithShape="1">
                <a:gsLst>
                  <a:gs pos="0">
                    <a:srgbClr val="2D7339"/>
                  </a:gs>
                  <a:gs pos="100000">
                    <a:srgbClr val="62AD5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6811B363-81E5-43BF-AC33-911FF6BA7957}"/>
                  </a:ext>
                </a:extLst>
              </p:cNvPr>
              <p:cNvSpPr/>
              <p:nvPr/>
            </p:nvSpPr>
            <p:spPr>
              <a:xfrm>
                <a:off x="5882794" y="964214"/>
                <a:ext cx="1438281" cy="5314262"/>
              </a:xfrm>
              <a:prstGeom prst="rect">
                <a:avLst/>
              </a:prstGeom>
              <a:solidFill>
                <a:srgbClr val="399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1" name="Rectangle 20">
              <a:extLst>
                <a:ext uri="{FF2B5EF4-FFF2-40B4-BE49-F238E27FC236}">
                  <a16:creationId xmlns:a16="http://schemas.microsoft.com/office/drawing/2014/main" id="{AE16051B-EA2B-4A93-8EF0-572C4B7EE972}"/>
                </a:ext>
              </a:extLst>
            </p:cNvPr>
            <p:cNvSpPr/>
            <p:nvPr/>
          </p:nvSpPr>
          <p:spPr>
            <a:xfrm>
              <a:off x="4297679" y="896429"/>
              <a:ext cx="7339621" cy="5450628"/>
            </a:xfrm>
            <a:prstGeom prst="rect">
              <a:avLst/>
            </a:prstGeom>
            <a:gradFill flip="none" rotWithShape="1">
              <a:gsLst>
                <a:gs pos="0">
                  <a:srgbClr val="98D096"/>
                </a:gs>
                <a:gs pos="100000">
                  <a:srgbClr val="E0EAD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93921F24-9EA8-42BB-8B63-4847717C284C}"/>
                </a:ext>
              </a:extLst>
            </p:cNvPr>
            <p:cNvSpPr/>
            <p:nvPr/>
          </p:nvSpPr>
          <p:spPr>
            <a:xfrm>
              <a:off x="4297679" y="964413"/>
              <a:ext cx="7339621" cy="5314262"/>
            </a:xfrm>
            <a:prstGeom prst="rect">
              <a:avLst/>
            </a:prstGeom>
            <a:solidFill>
              <a:srgbClr val="C6E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Google Shape;449;p2">
              <a:extLst>
                <a:ext uri="{FF2B5EF4-FFF2-40B4-BE49-F238E27FC236}">
                  <a16:creationId xmlns:a16="http://schemas.microsoft.com/office/drawing/2014/main" id="{3795D224-92BA-437C-B30A-65AC9B293C7E}"/>
                </a:ext>
              </a:extLst>
            </p:cNvPr>
            <p:cNvSpPr txBox="1"/>
            <p:nvPr/>
          </p:nvSpPr>
          <p:spPr>
            <a:xfrm>
              <a:off x="685240" y="1053423"/>
              <a:ext cx="312090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bg1"/>
                  </a:solidFill>
                  <a:latin typeface="Arial"/>
                  <a:ea typeface="Arial"/>
                  <a:cs typeface="Arial"/>
                  <a:sym typeface="Arial"/>
                </a:rPr>
                <a:t>Generate: Structures</a:t>
              </a:r>
              <a:endParaRPr lang="en-AU" sz="1400" dirty="0">
                <a:solidFill>
                  <a:schemeClr val="bg1"/>
                </a:solidFill>
                <a:latin typeface="Arial"/>
                <a:ea typeface="Arial"/>
                <a:cs typeface="Arial"/>
                <a:sym typeface="Arial"/>
              </a:endParaRPr>
            </a:p>
            <a:p>
              <a:pPr marL="0" marR="0" lvl="0" indent="0" algn="l" rtl="0">
                <a:spcBef>
                  <a:spcPts val="0"/>
                </a:spcBef>
                <a:spcAft>
                  <a:spcPts val="0"/>
                </a:spcAft>
                <a:buNone/>
              </a:pPr>
              <a:endParaRPr sz="1400" dirty="0">
                <a:solidFill>
                  <a:schemeClr val="bg1"/>
                </a:solidFill>
                <a:latin typeface="Arial"/>
                <a:ea typeface="Arial"/>
                <a:cs typeface="Arial"/>
                <a:sym typeface="Arial"/>
              </a:endParaRPr>
            </a:p>
          </p:txBody>
        </p:sp>
        <p:sp>
          <p:nvSpPr>
            <p:cNvPr id="42" name="Rectangle: Rounded Corners 41">
              <a:extLst>
                <a:ext uri="{FF2B5EF4-FFF2-40B4-BE49-F238E27FC236}">
                  <a16:creationId xmlns:a16="http://schemas.microsoft.com/office/drawing/2014/main" id="{820FF6E9-B15D-49C7-B24B-F006A26A1313}"/>
                </a:ext>
              </a:extLst>
            </p:cNvPr>
            <p:cNvSpPr/>
            <p:nvPr/>
          </p:nvSpPr>
          <p:spPr>
            <a:xfrm>
              <a:off x="4414427" y="1096968"/>
              <a:ext cx="7115175" cy="5064348"/>
            </a:xfrm>
            <a:prstGeom prst="roundRect">
              <a:avLst>
                <a:gd name="adj" fmla="val 33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3" name="Group 42">
              <a:extLst>
                <a:ext uri="{FF2B5EF4-FFF2-40B4-BE49-F238E27FC236}">
                  <a16:creationId xmlns:a16="http://schemas.microsoft.com/office/drawing/2014/main" id="{74AECB3A-CDF4-4873-8B04-6645191E8FBB}"/>
                </a:ext>
              </a:extLst>
            </p:cNvPr>
            <p:cNvGrpSpPr/>
            <p:nvPr/>
          </p:nvGrpSpPr>
          <p:grpSpPr>
            <a:xfrm>
              <a:off x="-2" y="1"/>
              <a:ext cx="12192001" cy="901693"/>
              <a:chOff x="-2" y="1"/>
              <a:chExt cx="12192001" cy="901693"/>
            </a:xfrm>
          </p:grpSpPr>
          <p:sp>
            <p:nvSpPr>
              <p:cNvPr id="44" name="Rectangle 43">
                <a:extLst>
                  <a:ext uri="{FF2B5EF4-FFF2-40B4-BE49-F238E27FC236}">
                    <a16:creationId xmlns:a16="http://schemas.microsoft.com/office/drawing/2014/main" id="{237CD628-2239-4314-B2C1-BD01681EEF9B}"/>
                  </a:ext>
                </a:extLst>
              </p:cNvPr>
              <p:cNvSpPr/>
              <p:nvPr/>
            </p:nvSpPr>
            <p:spPr>
              <a:xfrm>
                <a:off x="-2" y="1"/>
                <a:ext cx="12192001" cy="543110"/>
              </a:xfrm>
              <a:prstGeom prst="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5" name="Group 44">
                <a:extLst>
                  <a:ext uri="{FF2B5EF4-FFF2-40B4-BE49-F238E27FC236}">
                    <a16:creationId xmlns:a16="http://schemas.microsoft.com/office/drawing/2014/main" id="{A4AF5E77-E231-468B-A2F2-FDA2C43EF3DE}"/>
                  </a:ext>
                </a:extLst>
              </p:cNvPr>
              <p:cNvGrpSpPr/>
              <p:nvPr/>
            </p:nvGrpSpPr>
            <p:grpSpPr>
              <a:xfrm>
                <a:off x="0" y="6352"/>
                <a:ext cx="513500" cy="895342"/>
                <a:chOff x="0" y="6352"/>
                <a:chExt cx="513500" cy="895342"/>
              </a:xfrm>
            </p:grpSpPr>
            <p:sp>
              <p:nvSpPr>
                <p:cNvPr id="47" name="Rectangle 46">
                  <a:extLst>
                    <a:ext uri="{FF2B5EF4-FFF2-40B4-BE49-F238E27FC236}">
                      <a16:creationId xmlns:a16="http://schemas.microsoft.com/office/drawing/2014/main" id="{0C494A40-DF4D-42B9-824A-D6FA1D5A893E}"/>
                    </a:ext>
                  </a:extLst>
                </p:cNvPr>
                <p:cNvSpPr/>
                <p:nvPr/>
              </p:nvSpPr>
              <p:spPr>
                <a:xfrm>
                  <a:off x="344153" y="365705"/>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65AB64FA-79C9-4B9A-8B91-01CBB7412B4D}"/>
                    </a:ext>
                  </a:extLst>
                </p:cNvPr>
                <p:cNvSpPr/>
                <p:nvPr/>
              </p:nvSpPr>
              <p:spPr>
                <a:xfrm>
                  <a:off x="170333" y="185649"/>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Rectangle 48">
                  <a:extLst>
                    <a:ext uri="{FF2B5EF4-FFF2-40B4-BE49-F238E27FC236}">
                      <a16:creationId xmlns:a16="http://schemas.microsoft.com/office/drawing/2014/main" id="{670C5E35-E420-4179-AFA9-A34ABE3E3A1A}"/>
                    </a:ext>
                  </a:extLst>
                </p:cNvPr>
                <p:cNvSpPr/>
                <p:nvPr/>
              </p:nvSpPr>
              <p:spPr>
                <a:xfrm>
                  <a:off x="1" y="6352"/>
                  <a:ext cx="169347" cy="178172"/>
                </a:xfrm>
                <a:prstGeom prst="rect">
                  <a:avLst/>
                </a:prstGeom>
                <a:solidFill>
                  <a:srgbClr val="69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ectangle 49">
                  <a:extLst>
                    <a:ext uri="{FF2B5EF4-FFF2-40B4-BE49-F238E27FC236}">
                      <a16:creationId xmlns:a16="http://schemas.microsoft.com/office/drawing/2014/main" id="{9DA7DA52-3A67-442D-8A8B-E164F47DBFA1}"/>
                    </a:ext>
                  </a:extLst>
                </p:cNvPr>
                <p:cNvSpPr/>
                <p:nvPr/>
              </p:nvSpPr>
              <p:spPr>
                <a:xfrm>
                  <a:off x="0" y="364938"/>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D80A2EFE-6810-4A74-9FF5-29F5D1B29DE3}"/>
                    </a:ext>
                  </a:extLst>
                </p:cNvPr>
                <p:cNvSpPr/>
                <p:nvPr/>
              </p:nvSpPr>
              <p:spPr>
                <a:xfrm>
                  <a:off x="174810" y="544232"/>
                  <a:ext cx="169347" cy="178172"/>
                </a:xfrm>
                <a:prstGeom prst="rect">
                  <a:avLst/>
                </a:prstGeom>
                <a:solidFill>
                  <a:srgbClr val="006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Rectangle 51">
                  <a:extLst>
                    <a:ext uri="{FF2B5EF4-FFF2-40B4-BE49-F238E27FC236}">
                      <a16:creationId xmlns:a16="http://schemas.microsoft.com/office/drawing/2014/main" id="{3A1660C3-5DCA-4F07-B4FB-8C4A581320F2}"/>
                    </a:ext>
                  </a:extLst>
                </p:cNvPr>
                <p:cNvSpPr/>
                <p:nvPr/>
              </p:nvSpPr>
              <p:spPr>
                <a:xfrm>
                  <a:off x="4485" y="723522"/>
                  <a:ext cx="169347" cy="178172"/>
                </a:xfrm>
                <a:prstGeom prst="rect">
                  <a:avLst/>
                </a:prstGeom>
                <a:solidFill>
                  <a:srgbClr val="008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6" name="Google Shape;498;p7">
                <a:extLst>
                  <a:ext uri="{FF2B5EF4-FFF2-40B4-BE49-F238E27FC236}">
                    <a16:creationId xmlns:a16="http://schemas.microsoft.com/office/drawing/2014/main" id="{A39C789D-606B-4805-9D24-A6E9535B5C42}"/>
                  </a:ext>
                </a:extLst>
              </p:cNvPr>
              <p:cNvSpPr txBox="1">
                <a:spLocks/>
              </p:cNvSpPr>
              <p:nvPr/>
            </p:nvSpPr>
            <p:spPr>
              <a:xfrm>
                <a:off x="685240" y="112494"/>
                <a:ext cx="10515600" cy="476672"/>
              </a:xfrm>
              <a:prstGeom prst="rect">
                <a:avLst/>
              </a:prstGeom>
              <a:noFill/>
              <a:ln>
                <a:noFill/>
              </a:ln>
            </p:spPr>
            <p:txBody>
              <a:bodyPr spcFirstLastPara="1" vert="horz" wrap="square" lIns="91425" tIns="45700" rIns="91425" bIns="4570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buClr>
                    <a:schemeClr val="lt1"/>
                  </a:buClr>
                  <a:buSzPts val="1800"/>
                  <a:buFont typeface="Arial"/>
                  <a:buNone/>
                </a:pPr>
                <a:r>
                  <a:rPr lang="en-US" sz="1800" dirty="0">
                    <a:solidFill>
                      <a:schemeClr val="bg1"/>
                    </a:solidFill>
                    <a:latin typeface="Arial" panose="020B0604020202020204" pitchFamily="34" charset="0"/>
                    <a:cs typeface="Arial" panose="020B0604020202020204" pitchFamily="34" charset="0"/>
                  </a:rPr>
                  <a:t>MINECRAFT CITY CHALLENGES: </a:t>
                </a:r>
                <a:r>
                  <a:rPr lang="en-US" sz="1800" b="1" dirty="0">
                    <a:solidFill>
                      <a:schemeClr val="bg1"/>
                    </a:solidFill>
                    <a:latin typeface="Arial" panose="020B0604020202020204" pitchFamily="34" charset="0"/>
                    <a:cs typeface="Arial" panose="020B0604020202020204" pitchFamily="34" charset="0"/>
                  </a:rPr>
                  <a:t>ENERGISE MELBOURNE</a:t>
                </a:r>
              </a:p>
            </p:txBody>
          </p:sp>
        </p:grpSp>
        <p:sp>
          <p:nvSpPr>
            <p:cNvPr id="23" name="Google Shape;449;p2">
              <a:extLst>
                <a:ext uri="{FF2B5EF4-FFF2-40B4-BE49-F238E27FC236}">
                  <a16:creationId xmlns:a16="http://schemas.microsoft.com/office/drawing/2014/main" id="{152BDB25-778C-4D5D-D669-34E96CD4FCEE}"/>
                </a:ext>
              </a:extLst>
            </p:cNvPr>
            <p:cNvSpPr txBox="1"/>
            <p:nvPr/>
          </p:nvSpPr>
          <p:spPr>
            <a:xfrm>
              <a:off x="4488996" y="1053423"/>
              <a:ext cx="671240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tx1">
                      <a:lumMod val="65000"/>
                      <a:lumOff val="35000"/>
                    </a:schemeClr>
                  </a:solidFill>
                  <a:latin typeface="Arial"/>
                  <a:ea typeface="Arial"/>
                  <a:cs typeface="Arial"/>
                  <a:sym typeface="Arial"/>
                </a:rPr>
                <a:t>Concept sketching: draw lots of quick ideas and annotate them to explain your concepts.</a:t>
              </a:r>
              <a:endParaRPr sz="1400" dirty="0">
                <a:solidFill>
                  <a:schemeClr val="tx1">
                    <a:lumMod val="65000"/>
                    <a:lumOff val="35000"/>
                  </a:schemeClr>
                </a:solidFill>
                <a:latin typeface="Arial"/>
                <a:ea typeface="Arial"/>
                <a:cs typeface="Arial"/>
                <a:sym typeface="Arial"/>
              </a:endParaRPr>
            </a:p>
          </p:txBody>
        </p:sp>
        <p:sp>
          <p:nvSpPr>
            <p:cNvPr id="24" name="TextBox 23">
              <a:extLst>
                <a:ext uri="{FF2B5EF4-FFF2-40B4-BE49-F238E27FC236}">
                  <a16:creationId xmlns:a16="http://schemas.microsoft.com/office/drawing/2014/main" id="{BE9F7ABB-DA9E-54DE-E1F3-085CE0B65BE1}"/>
                </a:ext>
              </a:extLst>
            </p:cNvPr>
            <p:cNvSpPr txBox="1"/>
            <p:nvPr/>
          </p:nvSpPr>
          <p:spPr>
            <a:xfrm>
              <a:off x="639517" y="3246613"/>
              <a:ext cx="3290226" cy="584775"/>
            </a:xfrm>
            <a:prstGeom prst="rect">
              <a:avLst/>
            </a:prstGeom>
            <a:noFill/>
          </p:spPr>
          <p:txBody>
            <a:bodyPr wrap="square">
              <a:spAutoFit/>
            </a:bodyPr>
            <a:lstStyle/>
            <a:p>
              <a:pPr marL="0" marR="0" lvl="0" indent="0" algn="l" rtl="0">
                <a:spcBef>
                  <a:spcPts val="0"/>
                </a:spcBef>
                <a:spcAft>
                  <a:spcPts val="0"/>
                </a:spcAft>
                <a:buNone/>
              </a:pPr>
              <a:r>
                <a:rPr lang="en-AU" sz="1600" b="0" i="0" dirty="0">
                  <a:solidFill>
                    <a:schemeClr val="bg1"/>
                  </a:solidFill>
                  <a:effectLst/>
                  <a:latin typeface="Arial" panose="020B0604020202020204" pitchFamily="34" charset="0"/>
                  <a:cs typeface="Arial" panose="020B0604020202020204" pitchFamily="34" charset="0"/>
                </a:rPr>
                <a:t>Consider how renewable energy is generated in other locations.</a:t>
              </a:r>
              <a:endParaRPr lang="en-GB" sz="1600" strike="sngStrike" dirty="0">
                <a:solidFill>
                  <a:schemeClr val="bg1"/>
                </a:solidFill>
                <a:latin typeface="Arial" panose="020B0604020202020204" pitchFamily="34" charset="0"/>
                <a:cs typeface="Arial" panose="020B0604020202020204" pitchFamily="34" charset="0"/>
              </a:endParaRPr>
            </a:p>
          </p:txBody>
        </p:sp>
        <p:pic>
          <p:nvPicPr>
            <p:cNvPr id="31" name="Picture 4" descr="What are the Four Major Types of Hydropower Plants?">
              <a:extLst>
                <a:ext uri="{FF2B5EF4-FFF2-40B4-BE49-F238E27FC236}">
                  <a16:creationId xmlns:a16="http://schemas.microsoft.com/office/drawing/2014/main" id="{60319E03-223F-7D59-2549-F84F38FB98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601" b="525"/>
            <a:stretch/>
          </p:blipFill>
          <p:spPr bwMode="auto">
            <a:xfrm>
              <a:off x="652672" y="1559850"/>
              <a:ext cx="3263915" cy="1632211"/>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CF0457A9-4550-88CF-702C-6685F8D2BEC2}"/>
                </a:ext>
              </a:extLst>
            </p:cNvPr>
            <p:cNvSpPr/>
            <p:nvPr/>
          </p:nvSpPr>
          <p:spPr>
            <a:xfrm flipH="1">
              <a:off x="714041" y="4478867"/>
              <a:ext cx="3120901" cy="1667302"/>
            </a:xfrm>
            <a:prstGeom prst="roundRect">
              <a:avLst>
                <a:gd name="adj" fmla="val 3263"/>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E5EEA1B3-0CEF-20B2-55FB-25FEE85A9594}"/>
                </a:ext>
              </a:extLst>
            </p:cNvPr>
            <p:cNvSpPr txBox="1"/>
            <p:nvPr/>
          </p:nvSpPr>
          <p:spPr>
            <a:xfrm>
              <a:off x="738180" y="5457919"/>
              <a:ext cx="3120902" cy="615553"/>
            </a:xfrm>
            <a:prstGeom prst="rect">
              <a:avLst/>
            </a:prstGeom>
            <a:noFill/>
          </p:spPr>
          <p:txBody>
            <a:bodyPr wrap="square" rtlCol="0">
              <a:spAutoFit/>
            </a:bodyPr>
            <a:lstStyle/>
            <a:p>
              <a:pPr algn="ctr"/>
              <a:endParaRPr lang="en-AU" sz="1400" dirty="0">
                <a:solidFill>
                  <a:schemeClr val="bg1"/>
                </a:solidFill>
                <a:hlinkClick r:id="rId3">
                  <a:extLst>
                    <a:ext uri="{A12FA001-AC4F-418D-AE19-62706E023703}">
                      <ahyp:hlinkClr xmlns:ahyp="http://schemas.microsoft.com/office/drawing/2018/hyperlinkcolor" val="tx"/>
                    </a:ext>
                  </a:extLst>
                </a:hlinkClick>
              </a:endParaRPr>
            </a:p>
            <a:p>
              <a:pPr algn="ctr"/>
              <a:r>
                <a:rPr lang="en-AU" sz="2000" dirty="0">
                  <a:solidFill>
                    <a:schemeClr val="bg1"/>
                  </a:solidFill>
                  <a:hlinkClick r:id="rId4">
                    <a:extLst>
                      <a:ext uri="{A12FA001-AC4F-418D-AE19-62706E023703}">
                        <ahyp:hlinkClr xmlns:ahyp="http://schemas.microsoft.com/office/drawing/2018/hyperlinkcolor" val="tx"/>
                      </a:ext>
                    </a:extLst>
                  </a:hlinkClick>
                </a:rPr>
                <a:t>Help Video: Generate</a:t>
              </a:r>
              <a:endParaRPr lang="en-AU" sz="2000" dirty="0">
                <a:solidFill>
                  <a:schemeClr val="bg1"/>
                </a:solidFill>
              </a:endParaRPr>
            </a:p>
          </p:txBody>
        </p:sp>
        <p:pic>
          <p:nvPicPr>
            <p:cNvPr id="32" name="Picture 31">
              <a:hlinkClick r:id="rId4"/>
              <a:extLst>
                <a:ext uri="{FF2B5EF4-FFF2-40B4-BE49-F238E27FC236}">
                  <a16:creationId xmlns:a16="http://schemas.microsoft.com/office/drawing/2014/main" id="{387C5542-08DD-0D9F-9589-D46F8BE52E87}"/>
                </a:ext>
              </a:extLst>
            </p:cNvPr>
            <p:cNvPicPr>
              <a:picLocks noChangeAspect="1"/>
            </p:cNvPicPr>
            <p:nvPr/>
          </p:nvPicPr>
          <p:blipFill>
            <a:blip r:embed="rId5"/>
            <a:stretch>
              <a:fillRect/>
            </a:stretch>
          </p:blipFill>
          <p:spPr>
            <a:xfrm>
              <a:off x="1210733" y="4585043"/>
              <a:ext cx="2175934" cy="1116418"/>
            </a:xfrm>
            <a:prstGeom prst="rect">
              <a:avLst/>
            </a:prstGeom>
          </p:spPr>
        </p:pic>
      </p:grpSp>
    </p:spTree>
    <p:extLst>
      <p:ext uri="{BB962C8B-B14F-4D97-AF65-F5344CB8AC3E}">
        <p14:creationId xmlns:p14="http://schemas.microsoft.com/office/powerpoint/2010/main" val="1299485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8697</TotalTime>
  <Words>925</Words>
  <Application>Microsoft Office PowerPoint</Application>
  <PresentationFormat>Widescreen</PresentationFormat>
  <Paragraphs>131</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Aharoni</vt:lpstr>
      <vt:lpstr>Arial</vt:lpstr>
      <vt:lpstr>Arial Black</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Murphy</dc:creator>
  <cp:lastModifiedBy>Peter Murphy</cp:lastModifiedBy>
  <cp:revision>4</cp:revision>
  <dcterms:created xsi:type="dcterms:W3CDTF">2022-04-29T05:22:09Z</dcterms:created>
  <dcterms:modified xsi:type="dcterms:W3CDTF">2022-08-30T02:41:22Z</dcterms:modified>
</cp:coreProperties>
</file>