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56" r:id="rId3"/>
    <p:sldId id="263" r:id="rId4"/>
    <p:sldId id="257" r:id="rId5"/>
    <p:sldId id="258" r:id="rId6"/>
    <p:sldId id="259" r:id="rId7"/>
    <p:sldId id="260" r:id="rId8"/>
    <p:sldId id="261" r:id="rId9"/>
    <p:sldId id="262" r:id="rId10"/>
    <p:sldId id="265" r:id="rId11"/>
    <p:sldId id="266" r:id="rId12"/>
    <p:sldId id="270"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F4E"/>
    <a:srgbClr val="FFE1A1"/>
    <a:srgbClr val="CD983F"/>
    <a:srgbClr val="62AD58"/>
    <a:srgbClr val="2E7339"/>
    <a:srgbClr val="399144"/>
    <a:srgbClr val="3FFF96"/>
    <a:srgbClr val="FDE2AC"/>
    <a:srgbClr val="D8E5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E61A5-06DA-4B79-B221-12C7AE97E2B3}" v="16" dt="2022-08-30T02:48:5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4660"/>
  </p:normalViewPr>
  <p:slideViewPr>
    <p:cSldViewPr snapToGrid="0">
      <p:cViewPr>
        <p:scale>
          <a:sx n="70" d="100"/>
          <a:sy n="70" d="100"/>
        </p:scale>
        <p:origin x="3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urphy" userId="01643b1712e094e1" providerId="LiveId" clId="{E40E61A5-06DA-4B79-B221-12C7AE97E2B3}"/>
    <pc:docChg chg="modSld">
      <pc:chgData name="Peter Murphy" userId="01643b1712e094e1" providerId="LiveId" clId="{E40E61A5-06DA-4B79-B221-12C7AE97E2B3}" dt="2022-08-30T02:48:57.530" v="21" actId="164"/>
      <pc:docMkLst>
        <pc:docMk/>
      </pc:docMkLst>
      <pc:sldChg chg="addSp modSp">
        <pc:chgData name="Peter Murphy" userId="01643b1712e094e1" providerId="LiveId" clId="{E40E61A5-06DA-4B79-B221-12C7AE97E2B3}" dt="2022-08-30T02:47:26.520" v="10" actId="164"/>
        <pc:sldMkLst>
          <pc:docMk/>
          <pc:sldMk cId="2922780441" sldId="256"/>
        </pc:sldMkLst>
        <pc:spChg chg="mod">
          <ac:chgData name="Peter Murphy" userId="01643b1712e094e1" providerId="LiveId" clId="{E40E61A5-06DA-4B79-B221-12C7AE97E2B3}" dt="2022-08-30T02:47:26.520" v="10" actId="164"/>
          <ac:spMkLst>
            <pc:docMk/>
            <pc:sldMk cId="2922780441" sldId="256"/>
            <ac:spMk id="2" creationId="{F8438796-3FFC-4512-97E7-47DF6E2106CB}"/>
          </ac:spMkLst>
        </pc:spChg>
        <pc:spChg chg="mod">
          <ac:chgData name="Peter Murphy" userId="01643b1712e094e1" providerId="LiveId" clId="{E40E61A5-06DA-4B79-B221-12C7AE97E2B3}" dt="2022-08-30T02:47:26.520" v="10" actId="164"/>
          <ac:spMkLst>
            <pc:docMk/>
            <pc:sldMk cId="2922780441" sldId="256"/>
            <ac:spMk id="20" creationId="{EA5080D4-0564-443E-A0E8-D068E809F933}"/>
          </ac:spMkLst>
        </pc:spChg>
        <pc:spChg chg="mod">
          <ac:chgData name="Peter Murphy" userId="01643b1712e094e1" providerId="LiveId" clId="{E40E61A5-06DA-4B79-B221-12C7AE97E2B3}" dt="2022-08-30T02:47:26.520" v="10" actId="164"/>
          <ac:spMkLst>
            <pc:docMk/>
            <pc:sldMk cId="2922780441" sldId="256"/>
            <ac:spMk id="27" creationId="{96E048DE-922C-C5C5-F4A5-7476C47BE76C}"/>
          </ac:spMkLst>
        </pc:spChg>
        <pc:spChg chg="mod">
          <ac:chgData name="Peter Murphy" userId="01643b1712e094e1" providerId="LiveId" clId="{E40E61A5-06DA-4B79-B221-12C7AE97E2B3}" dt="2022-08-30T02:47:26.520" v="10" actId="164"/>
          <ac:spMkLst>
            <pc:docMk/>
            <pc:sldMk cId="2922780441" sldId="256"/>
            <ac:spMk id="28" creationId="{86A329F9-9BA3-605F-5A4C-B977DB25D5F5}"/>
          </ac:spMkLst>
        </pc:spChg>
        <pc:spChg chg="mod">
          <ac:chgData name="Peter Murphy" userId="01643b1712e094e1" providerId="LiveId" clId="{E40E61A5-06DA-4B79-B221-12C7AE97E2B3}" dt="2022-08-30T02:47:26.520" v="10" actId="164"/>
          <ac:spMkLst>
            <pc:docMk/>
            <pc:sldMk cId="2922780441" sldId="256"/>
            <ac:spMk id="40" creationId="{BB6269E0-C92C-4374-AF18-3EFD98D419C8}"/>
          </ac:spMkLst>
        </pc:spChg>
        <pc:spChg chg="mod">
          <ac:chgData name="Peter Murphy" userId="01643b1712e094e1" providerId="LiveId" clId="{E40E61A5-06DA-4B79-B221-12C7AE97E2B3}" dt="2022-08-30T02:47:26.520" v="10" actId="164"/>
          <ac:spMkLst>
            <pc:docMk/>
            <pc:sldMk cId="2922780441" sldId="256"/>
            <ac:spMk id="41" creationId="{0B7A9DE9-3FD0-47C2-8ED5-CD3953F13E3A}"/>
          </ac:spMkLst>
        </pc:spChg>
        <pc:grpChg chg="add mod">
          <ac:chgData name="Peter Murphy" userId="01643b1712e094e1" providerId="LiveId" clId="{E40E61A5-06DA-4B79-B221-12C7AE97E2B3}" dt="2022-08-30T02:47:26.520" v="10" actId="164"/>
          <ac:grpSpMkLst>
            <pc:docMk/>
            <pc:sldMk cId="2922780441" sldId="256"/>
            <ac:grpSpMk id="3" creationId="{C4AB271A-BADB-B1CB-F7AE-C7E207F14DF6}"/>
          </ac:grpSpMkLst>
        </pc:grpChg>
        <pc:grpChg chg="mod">
          <ac:chgData name="Peter Murphy" userId="01643b1712e094e1" providerId="LiveId" clId="{E40E61A5-06DA-4B79-B221-12C7AE97E2B3}" dt="2022-08-30T02:47:26.520" v="10" actId="164"/>
          <ac:grpSpMkLst>
            <pc:docMk/>
            <pc:sldMk cId="2922780441" sldId="256"/>
            <ac:grpSpMk id="38" creationId="{B7B09753-C817-4597-83B0-CFDF3531D825}"/>
          </ac:grpSpMkLst>
        </pc:grpChg>
        <pc:grpChg chg="mod">
          <ac:chgData name="Peter Murphy" userId="01643b1712e094e1" providerId="LiveId" clId="{E40E61A5-06DA-4B79-B221-12C7AE97E2B3}" dt="2022-08-30T02:47:26.520" v="10" actId="164"/>
          <ac:grpSpMkLst>
            <pc:docMk/>
            <pc:sldMk cId="2922780441" sldId="256"/>
            <ac:grpSpMk id="39" creationId="{7354CFEE-5B41-455D-B934-B819C952A845}"/>
          </ac:grpSpMkLst>
        </pc:grpChg>
        <pc:grpChg chg="mod">
          <ac:chgData name="Peter Murphy" userId="01643b1712e094e1" providerId="LiveId" clId="{E40E61A5-06DA-4B79-B221-12C7AE97E2B3}" dt="2022-08-30T02:47:26.520" v="10" actId="164"/>
          <ac:grpSpMkLst>
            <pc:docMk/>
            <pc:sldMk cId="2922780441" sldId="256"/>
            <ac:grpSpMk id="47" creationId="{C96AAE0C-0765-4988-A45B-94F880FD9838}"/>
          </ac:grpSpMkLst>
        </pc:grpChg>
        <pc:picChg chg="mod">
          <ac:chgData name="Peter Murphy" userId="01643b1712e094e1" providerId="LiveId" clId="{E40E61A5-06DA-4B79-B221-12C7AE97E2B3}" dt="2022-08-30T02:47:26.520" v="10" actId="164"/>
          <ac:picMkLst>
            <pc:docMk/>
            <pc:sldMk cId="2922780441" sldId="256"/>
            <ac:picMk id="29" creationId="{3D46D155-21AE-8E61-167B-22ED2677B427}"/>
          </ac:picMkLst>
        </pc:picChg>
      </pc:sldChg>
      <pc:sldChg chg="addSp modSp mod">
        <pc:chgData name="Peter Murphy" userId="01643b1712e094e1" providerId="LiveId" clId="{E40E61A5-06DA-4B79-B221-12C7AE97E2B3}" dt="2022-08-30T02:47:41.695" v="12" actId="164"/>
        <pc:sldMkLst>
          <pc:docMk/>
          <pc:sldMk cId="2787455978" sldId="257"/>
        </pc:sldMkLst>
        <pc:spChg chg="mod">
          <ac:chgData name="Peter Murphy" userId="01643b1712e094e1" providerId="LiveId" clId="{E40E61A5-06DA-4B79-B221-12C7AE97E2B3}" dt="2022-08-30T02:47:41.695" v="12" actId="164"/>
          <ac:spMkLst>
            <pc:docMk/>
            <pc:sldMk cId="2787455978" sldId="257"/>
            <ac:spMk id="2" creationId="{EE65D960-068F-498D-963A-6B30AA6BE25F}"/>
          </ac:spMkLst>
        </pc:spChg>
        <pc:spChg chg="mod">
          <ac:chgData name="Peter Murphy" userId="01643b1712e094e1" providerId="LiveId" clId="{E40E61A5-06DA-4B79-B221-12C7AE97E2B3}" dt="2022-08-30T02:47:41.695" v="12" actId="164"/>
          <ac:spMkLst>
            <pc:docMk/>
            <pc:sldMk cId="2787455978" sldId="257"/>
            <ac:spMk id="18" creationId="{272E8922-C810-4E7D-BE03-C2A12F87DB68}"/>
          </ac:spMkLst>
        </pc:spChg>
        <pc:spChg chg="mod">
          <ac:chgData name="Peter Murphy" userId="01643b1712e094e1" providerId="LiveId" clId="{E40E61A5-06DA-4B79-B221-12C7AE97E2B3}" dt="2022-08-30T02:47:41.695" v="12" actId="164"/>
          <ac:spMkLst>
            <pc:docMk/>
            <pc:sldMk cId="2787455978" sldId="257"/>
            <ac:spMk id="36" creationId="{56CB2EE7-5D50-ED3F-07FE-2E835364F3DD}"/>
          </ac:spMkLst>
        </pc:spChg>
        <pc:spChg chg="mod">
          <ac:chgData name="Peter Murphy" userId="01643b1712e094e1" providerId="LiveId" clId="{E40E61A5-06DA-4B79-B221-12C7AE97E2B3}" dt="2022-08-30T02:47:41.695" v="12" actId="164"/>
          <ac:spMkLst>
            <pc:docMk/>
            <pc:sldMk cId="2787455978" sldId="257"/>
            <ac:spMk id="37" creationId="{22F39FB8-7481-4A44-E685-8DE930B1C01F}"/>
          </ac:spMkLst>
        </pc:spChg>
        <pc:spChg chg="mod">
          <ac:chgData name="Peter Murphy" userId="01643b1712e094e1" providerId="LiveId" clId="{E40E61A5-06DA-4B79-B221-12C7AE97E2B3}" dt="2022-08-30T02:47:41.695" v="12" actId="164"/>
          <ac:spMkLst>
            <pc:docMk/>
            <pc:sldMk cId="2787455978" sldId="257"/>
            <ac:spMk id="40" creationId="{187ADFBB-F9F1-48B2-ACBB-2D55B6ADCF57}"/>
          </ac:spMkLst>
        </pc:spChg>
        <pc:spChg chg="mod">
          <ac:chgData name="Peter Murphy" userId="01643b1712e094e1" providerId="LiveId" clId="{E40E61A5-06DA-4B79-B221-12C7AE97E2B3}" dt="2022-08-30T02:47:41.695" v="12" actId="164"/>
          <ac:spMkLst>
            <pc:docMk/>
            <pc:sldMk cId="2787455978" sldId="257"/>
            <ac:spMk id="41" creationId="{78DF3AC1-1128-4477-A817-38AE54D876EB}"/>
          </ac:spMkLst>
        </pc:spChg>
        <pc:spChg chg="mod">
          <ac:chgData name="Peter Murphy" userId="01643b1712e094e1" providerId="LiveId" clId="{E40E61A5-06DA-4B79-B221-12C7AE97E2B3}" dt="2022-08-30T02:47:41.695" v="12" actId="164"/>
          <ac:spMkLst>
            <pc:docMk/>
            <pc:sldMk cId="2787455978" sldId="257"/>
            <ac:spMk id="42" creationId="{940D966B-3FEC-4A2A-A5F1-0158FA121356}"/>
          </ac:spMkLst>
        </pc:spChg>
        <pc:spChg chg="mod">
          <ac:chgData name="Peter Murphy" userId="01643b1712e094e1" providerId="LiveId" clId="{E40E61A5-06DA-4B79-B221-12C7AE97E2B3}" dt="2022-08-30T02:47:41.695" v="12" actId="164"/>
          <ac:spMkLst>
            <pc:docMk/>
            <pc:sldMk cId="2787455978" sldId="257"/>
            <ac:spMk id="43" creationId="{44861157-497E-43B4-981B-ACE4C3926B45}"/>
          </ac:spMkLst>
        </pc:spChg>
        <pc:grpChg chg="mod">
          <ac:chgData name="Peter Murphy" userId="01643b1712e094e1" providerId="LiveId" clId="{E40E61A5-06DA-4B79-B221-12C7AE97E2B3}" dt="2022-08-30T02:47:41.695" v="12" actId="164"/>
          <ac:grpSpMkLst>
            <pc:docMk/>
            <pc:sldMk cId="2787455978" sldId="257"/>
            <ac:grpSpMk id="4" creationId="{0FF1A1DC-73C4-92E4-37DC-1B55A4B8DD91}"/>
          </ac:grpSpMkLst>
        </pc:grpChg>
        <pc:grpChg chg="add mod">
          <ac:chgData name="Peter Murphy" userId="01643b1712e094e1" providerId="LiveId" clId="{E40E61A5-06DA-4B79-B221-12C7AE97E2B3}" dt="2022-08-30T02:47:41.695" v="12" actId="164"/>
          <ac:grpSpMkLst>
            <pc:docMk/>
            <pc:sldMk cId="2787455978" sldId="257"/>
            <ac:grpSpMk id="5" creationId="{3B7F44B1-768D-D916-FBF8-B01B9144271B}"/>
          </ac:grpSpMkLst>
        </pc:grpChg>
        <pc:grpChg chg="mod">
          <ac:chgData name="Peter Murphy" userId="01643b1712e094e1" providerId="LiveId" clId="{E40E61A5-06DA-4B79-B221-12C7AE97E2B3}" dt="2022-08-30T02:47:41.695" v="12" actId="164"/>
          <ac:grpSpMkLst>
            <pc:docMk/>
            <pc:sldMk cId="2787455978" sldId="257"/>
            <ac:grpSpMk id="22" creationId="{510B148C-C019-460F-940D-FB2DCE684EA9}"/>
          </ac:grpSpMkLst>
        </pc:grpChg>
        <pc:grpChg chg="mod">
          <ac:chgData name="Peter Murphy" userId="01643b1712e094e1" providerId="LiveId" clId="{E40E61A5-06DA-4B79-B221-12C7AE97E2B3}" dt="2022-08-30T02:47:41.695" v="12" actId="164"/>
          <ac:grpSpMkLst>
            <pc:docMk/>
            <pc:sldMk cId="2787455978" sldId="257"/>
            <ac:grpSpMk id="38" creationId="{B7B09753-C817-4597-83B0-CFDF3531D825}"/>
          </ac:grpSpMkLst>
        </pc:grpChg>
        <pc:grpChg chg="mod">
          <ac:chgData name="Peter Murphy" userId="01643b1712e094e1" providerId="LiveId" clId="{E40E61A5-06DA-4B79-B221-12C7AE97E2B3}" dt="2022-08-30T02:47:41.695" v="12" actId="164"/>
          <ac:grpSpMkLst>
            <pc:docMk/>
            <pc:sldMk cId="2787455978" sldId="257"/>
            <ac:grpSpMk id="39" creationId="{7354CFEE-5B41-455D-B934-B819C952A845}"/>
          </ac:grpSpMkLst>
        </pc:grpChg>
        <pc:grpChg chg="mod">
          <ac:chgData name="Peter Murphy" userId="01643b1712e094e1" providerId="LiveId" clId="{E40E61A5-06DA-4B79-B221-12C7AE97E2B3}" dt="2022-08-30T02:47:41.695" v="12" actId="164"/>
          <ac:grpSpMkLst>
            <pc:docMk/>
            <pc:sldMk cId="2787455978" sldId="257"/>
            <ac:grpSpMk id="45" creationId="{8276861F-62C2-487C-8857-1EC5C13C64A3}"/>
          </ac:grpSpMkLst>
        </pc:grpChg>
        <pc:picChg chg="mod">
          <ac:chgData name="Peter Murphy" userId="01643b1712e094e1" providerId="LiveId" clId="{E40E61A5-06DA-4B79-B221-12C7AE97E2B3}" dt="2022-08-30T02:47:41.695" v="12" actId="164"/>
          <ac:picMkLst>
            <pc:docMk/>
            <pc:sldMk cId="2787455978" sldId="257"/>
            <ac:picMk id="44" creationId="{53A1CE3E-5019-4118-9794-96B6D78BB6EC}"/>
          </ac:picMkLst>
        </pc:picChg>
        <pc:picChg chg="mod">
          <ac:chgData name="Peter Murphy" userId="01643b1712e094e1" providerId="LiveId" clId="{E40E61A5-06DA-4B79-B221-12C7AE97E2B3}" dt="2022-08-30T02:47:41.695" v="12" actId="164"/>
          <ac:picMkLst>
            <pc:docMk/>
            <pc:sldMk cId="2787455978" sldId="257"/>
            <ac:picMk id="1026" creationId="{573B7FDE-19DE-DA29-C52B-69B73E0FF3A3}"/>
          </ac:picMkLst>
        </pc:picChg>
      </pc:sldChg>
      <pc:sldChg chg="addSp modSp">
        <pc:chgData name="Peter Murphy" userId="01643b1712e094e1" providerId="LiveId" clId="{E40E61A5-06DA-4B79-B221-12C7AE97E2B3}" dt="2022-08-30T02:47:47.892" v="13" actId="164"/>
        <pc:sldMkLst>
          <pc:docMk/>
          <pc:sldMk cId="4007742030" sldId="258"/>
        </pc:sldMkLst>
        <pc:spChg chg="mod">
          <ac:chgData name="Peter Murphy" userId="01643b1712e094e1" providerId="LiveId" clId="{E40E61A5-06DA-4B79-B221-12C7AE97E2B3}" dt="2022-08-30T02:47:47.892" v="13" actId="164"/>
          <ac:spMkLst>
            <pc:docMk/>
            <pc:sldMk cId="4007742030" sldId="258"/>
            <ac:spMk id="2" creationId="{F2356E35-57F7-49D0-B37F-A8BB687F6D51}"/>
          </ac:spMkLst>
        </pc:spChg>
        <pc:spChg chg="mod">
          <ac:chgData name="Peter Murphy" userId="01643b1712e094e1" providerId="LiveId" clId="{E40E61A5-06DA-4B79-B221-12C7AE97E2B3}" dt="2022-08-30T02:47:47.892" v="13" actId="164"/>
          <ac:spMkLst>
            <pc:docMk/>
            <pc:sldMk cId="4007742030" sldId="258"/>
            <ac:spMk id="18" creationId="{F1BBFF16-E268-4A91-9EE2-A54E6E2DDD2C}"/>
          </ac:spMkLst>
        </pc:spChg>
        <pc:spChg chg="mod">
          <ac:chgData name="Peter Murphy" userId="01643b1712e094e1" providerId="LiveId" clId="{E40E61A5-06DA-4B79-B221-12C7AE97E2B3}" dt="2022-08-30T02:47:47.892" v="13" actId="164"/>
          <ac:spMkLst>
            <pc:docMk/>
            <pc:sldMk cId="4007742030" sldId="258"/>
            <ac:spMk id="22" creationId="{B5AF9826-266A-479B-B852-DE58523163D4}"/>
          </ac:spMkLst>
        </pc:spChg>
        <pc:spChg chg="mod">
          <ac:chgData name="Peter Murphy" userId="01643b1712e094e1" providerId="LiveId" clId="{E40E61A5-06DA-4B79-B221-12C7AE97E2B3}" dt="2022-08-30T02:47:47.892" v="13" actId="164"/>
          <ac:spMkLst>
            <pc:docMk/>
            <pc:sldMk cId="4007742030" sldId="258"/>
            <ac:spMk id="28" creationId="{539F0CE6-CF49-6D64-F9CA-914C725A1BE4}"/>
          </ac:spMkLst>
        </pc:spChg>
        <pc:spChg chg="mod">
          <ac:chgData name="Peter Murphy" userId="01643b1712e094e1" providerId="LiveId" clId="{E40E61A5-06DA-4B79-B221-12C7AE97E2B3}" dt="2022-08-30T02:47:47.892" v="13" actId="164"/>
          <ac:spMkLst>
            <pc:docMk/>
            <pc:sldMk cId="4007742030" sldId="258"/>
            <ac:spMk id="29" creationId="{CADA6921-8D65-C247-C5F8-DE4D6A0C7987}"/>
          </ac:spMkLst>
        </pc:spChg>
        <pc:spChg chg="mod">
          <ac:chgData name="Peter Murphy" userId="01643b1712e094e1" providerId="LiveId" clId="{E40E61A5-06DA-4B79-B221-12C7AE97E2B3}" dt="2022-08-30T02:47:47.892" v="13" actId="164"/>
          <ac:spMkLst>
            <pc:docMk/>
            <pc:sldMk cId="4007742030" sldId="258"/>
            <ac:spMk id="30" creationId="{0AD7BBB7-BE2F-4669-9653-55D8C3202C24}"/>
          </ac:spMkLst>
        </pc:spChg>
        <pc:spChg chg="mod">
          <ac:chgData name="Peter Murphy" userId="01643b1712e094e1" providerId="LiveId" clId="{E40E61A5-06DA-4B79-B221-12C7AE97E2B3}" dt="2022-08-30T02:47:47.892" v="13" actId="164"/>
          <ac:spMkLst>
            <pc:docMk/>
            <pc:sldMk cId="4007742030" sldId="258"/>
            <ac:spMk id="33" creationId="{018539EB-FE0F-476A-95C5-813DB8D7331C}"/>
          </ac:spMkLst>
        </pc:spChg>
        <pc:spChg chg="mod">
          <ac:chgData name="Peter Murphy" userId="01643b1712e094e1" providerId="LiveId" clId="{E40E61A5-06DA-4B79-B221-12C7AE97E2B3}" dt="2022-08-30T02:47:47.892" v="13" actId="164"/>
          <ac:spMkLst>
            <pc:docMk/>
            <pc:sldMk cId="4007742030" sldId="258"/>
            <ac:spMk id="51" creationId="{8813B851-EF9C-4BA0-9E20-1E095CB828AA}"/>
          </ac:spMkLst>
        </pc:spChg>
        <pc:grpChg chg="add mod">
          <ac:chgData name="Peter Murphy" userId="01643b1712e094e1" providerId="LiveId" clId="{E40E61A5-06DA-4B79-B221-12C7AE97E2B3}" dt="2022-08-30T02:47:47.892" v="13" actId="164"/>
          <ac:grpSpMkLst>
            <pc:docMk/>
            <pc:sldMk cId="4007742030" sldId="258"/>
            <ac:grpSpMk id="3" creationId="{5D6E5870-FD83-947E-A859-77CA4E7C52D8}"/>
          </ac:grpSpMkLst>
        </pc:grpChg>
        <pc:grpChg chg="mod">
          <ac:chgData name="Peter Murphy" userId="01643b1712e094e1" providerId="LiveId" clId="{E40E61A5-06DA-4B79-B221-12C7AE97E2B3}" dt="2022-08-30T02:47:47.892" v="13" actId="164"/>
          <ac:grpSpMkLst>
            <pc:docMk/>
            <pc:sldMk cId="4007742030" sldId="258"/>
            <ac:grpSpMk id="19" creationId="{ED7494DC-497B-45F5-8893-E022067D6005}"/>
          </ac:grpSpMkLst>
        </pc:grpChg>
        <pc:grpChg chg="mod">
          <ac:chgData name="Peter Murphy" userId="01643b1712e094e1" providerId="LiveId" clId="{E40E61A5-06DA-4B79-B221-12C7AE97E2B3}" dt="2022-08-30T02:47:47.892" v="13" actId="164"/>
          <ac:grpSpMkLst>
            <pc:docMk/>
            <pc:sldMk cId="4007742030" sldId="258"/>
            <ac:grpSpMk id="38" creationId="{B7B09753-C817-4597-83B0-CFDF3531D825}"/>
          </ac:grpSpMkLst>
        </pc:grpChg>
        <pc:grpChg chg="mod">
          <ac:chgData name="Peter Murphy" userId="01643b1712e094e1" providerId="LiveId" clId="{E40E61A5-06DA-4B79-B221-12C7AE97E2B3}" dt="2022-08-30T02:47:47.892" v="13" actId="164"/>
          <ac:grpSpMkLst>
            <pc:docMk/>
            <pc:sldMk cId="4007742030" sldId="258"/>
            <ac:grpSpMk id="39" creationId="{7354CFEE-5B41-455D-B934-B819C952A845}"/>
          </ac:grpSpMkLst>
        </pc:grpChg>
        <pc:grpChg chg="mod">
          <ac:chgData name="Peter Murphy" userId="01643b1712e094e1" providerId="LiveId" clId="{E40E61A5-06DA-4B79-B221-12C7AE97E2B3}" dt="2022-08-30T02:47:47.892" v="13" actId="164"/>
          <ac:grpSpMkLst>
            <pc:docMk/>
            <pc:sldMk cId="4007742030" sldId="258"/>
            <ac:grpSpMk id="40" creationId="{56437965-ADA9-4E37-89F3-A488C61A7CCA}"/>
          </ac:grpSpMkLst>
        </pc:grpChg>
        <pc:picChg chg="mod">
          <ac:chgData name="Peter Murphy" userId="01643b1712e094e1" providerId="LiveId" clId="{E40E61A5-06DA-4B79-B221-12C7AE97E2B3}" dt="2022-08-30T02:47:47.892" v="13" actId="164"/>
          <ac:picMkLst>
            <pc:docMk/>
            <pc:sldMk cId="4007742030" sldId="258"/>
            <ac:picMk id="36" creationId="{E676FB0D-4325-E7A0-E8F1-707487805597}"/>
          </ac:picMkLst>
        </pc:picChg>
        <pc:picChg chg="mod">
          <ac:chgData name="Peter Murphy" userId="01643b1712e094e1" providerId="LiveId" clId="{E40E61A5-06DA-4B79-B221-12C7AE97E2B3}" dt="2022-08-30T02:47:47.892" v="13" actId="164"/>
          <ac:picMkLst>
            <pc:docMk/>
            <pc:sldMk cId="4007742030" sldId="258"/>
            <ac:picMk id="41" creationId="{4AE224E6-82A3-4B95-9A58-4BA727688616}"/>
          </ac:picMkLst>
        </pc:picChg>
      </pc:sldChg>
      <pc:sldChg chg="addSp modSp mod">
        <pc:chgData name="Peter Murphy" userId="01643b1712e094e1" providerId="LiveId" clId="{E40E61A5-06DA-4B79-B221-12C7AE97E2B3}" dt="2022-08-30T02:47:57.940" v="14" actId="164"/>
        <pc:sldMkLst>
          <pc:docMk/>
          <pc:sldMk cId="900294257" sldId="259"/>
        </pc:sldMkLst>
        <pc:spChg chg="mod">
          <ac:chgData name="Peter Murphy" userId="01643b1712e094e1" providerId="LiveId" clId="{E40E61A5-06DA-4B79-B221-12C7AE97E2B3}" dt="2022-08-30T02:47:57.940" v="14" actId="164"/>
          <ac:spMkLst>
            <pc:docMk/>
            <pc:sldMk cId="900294257" sldId="259"/>
            <ac:spMk id="19" creationId="{E5744E39-A352-4DC1-9671-18E153067B31}"/>
          </ac:spMkLst>
        </pc:spChg>
        <pc:spChg chg="mod">
          <ac:chgData name="Peter Murphy" userId="01643b1712e094e1" providerId="LiveId" clId="{E40E61A5-06DA-4B79-B221-12C7AE97E2B3}" dt="2022-08-30T02:47:57.940" v="14" actId="164"/>
          <ac:spMkLst>
            <pc:docMk/>
            <pc:sldMk cId="900294257" sldId="259"/>
            <ac:spMk id="20" creationId="{613739B4-D97E-4BD6-9F03-15E2F1B99506}"/>
          </ac:spMkLst>
        </pc:spChg>
        <pc:spChg chg="mod">
          <ac:chgData name="Peter Murphy" userId="01643b1712e094e1" providerId="LiveId" clId="{E40E61A5-06DA-4B79-B221-12C7AE97E2B3}" dt="2022-08-30T02:47:57.940" v="14" actId="164"/>
          <ac:spMkLst>
            <pc:docMk/>
            <pc:sldMk cId="900294257" sldId="259"/>
            <ac:spMk id="36" creationId="{9C0FD999-49F3-2F6C-6587-4AD769EC120B}"/>
          </ac:spMkLst>
        </pc:spChg>
        <pc:spChg chg="mod">
          <ac:chgData name="Peter Murphy" userId="01643b1712e094e1" providerId="LiveId" clId="{E40E61A5-06DA-4B79-B221-12C7AE97E2B3}" dt="2022-08-30T02:47:57.940" v="14" actId="164"/>
          <ac:spMkLst>
            <pc:docMk/>
            <pc:sldMk cId="900294257" sldId="259"/>
            <ac:spMk id="51" creationId="{EA6B4E6D-BB15-4E12-A6CF-F08D25401C86}"/>
          </ac:spMkLst>
        </pc:spChg>
        <pc:grpChg chg="mod">
          <ac:chgData name="Peter Murphy" userId="01643b1712e094e1" providerId="LiveId" clId="{E40E61A5-06DA-4B79-B221-12C7AE97E2B3}" dt="2022-08-30T02:47:57.940" v="14" actId="164"/>
          <ac:grpSpMkLst>
            <pc:docMk/>
            <pc:sldMk cId="900294257" sldId="259"/>
            <ac:grpSpMk id="2" creationId="{7634A901-F81A-4E8E-AEC2-942680F3B594}"/>
          </ac:grpSpMkLst>
        </pc:grpChg>
        <pc:grpChg chg="add mod">
          <ac:chgData name="Peter Murphy" userId="01643b1712e094e1" providerId="LiveId" clId="{E40E61A5-06DA-4B79-B221-12C7AE97E2B3}" dt="2022-08-30T02:47:57.940" v="14" actId="164"/>
          <ac:grpSpMkLst>
            <pc:docMk/>
            <pc:sldMk cId="900294257" sldId="259"/>
            <ac:grpSpMk id="3" creationId="{B784F520-26B0-8386-220B-CE47846C3C11}"/>
          </ac:grpSpMkLst>
        </pc:grpChg>
        <pc:grpChg chg="mod">
          <ac:chgData name="Peter Murphy" userId="01643b1712e094e1" providerId="LiveId" clId="{E40E61A5-06DA-4B79-B221-12C7AE97E2B3}" dt="2022-08-30T02:47:57.940" v="14" actId="164"/>
          <ac:grpSpMkLst>
            <pc:docMk/>
            <pc:sldMk cId="900294257" sldId="259"/>
            <ac:grpSpMk id="38" creationId="{B7B09753-C817-4597-83B0-CFDF3531D825}"/>
          </ac:grpSpMkLst>
        </pc:grpChg>
        <pc:grpChg chg="mod">
          <ac:chgData name="Peter Murphy" userId="01643b1712e094e1" providerId="LiveId" clId="{E40E61A5-06DA-4B79-B221-12C7AE97E2B3}" dt="2022-08-30T02:47:57.940" v="14" actId="164"/>
          <ac:grpSpMkLst>
            <pc:docMk/>
            <pc:sldMk cId="900294257" sldId="259"/>
            <ac:grpSpMk id="39" creationId="{7354CFEE-5B41-455D-B934-B819C952A845}"/>
          </ac:grpSpMkLst>
        </pc:grpChg>
        <pc:grpChg chg="mod">
          <ac:chgData name="Peter Murphy" userId="01643b1712e094e1" providerId="LiveId" clId="{E40E61A5-06DA-4B79-B221-12C7AE97E2B3}" dt="2022-08-30T02:47:57.940" v="14" actId="164"/>
          <ac:grpSpMkLst>
            <pc:docMk/>
            <pc:sldMk cId="900294257" sldId="259"/>
            <ac:grpSpMk id="41" creationId="{ECA0C266-DE05-4F17-860C-D9B21E32ED1D}"/>
          </ac:grpSpMkLst>
        </pc:grpChg>
        <pc:picChg chg="mod">
          <ac:chgData name="Peter Murphy" userId="01643b1712e094e1" providerId="LiveId" clId="{E40E61A5-06DA-4B79-B221-12C7AE97E2B3}" dt="2022-08-30T02:47:57.940" v="14" actId="164"/>
          <ac:picMkLst>
            <pc:docMk/>
            <pc:sldMk cId="900294257" sldId="259"/>
            <ac:picMk id="4" creationId="{D9222A8F-9608-E4DA-51DC-A0B7CF01CF6F}"/>
          </ac:picMkLst>
        </pc:picChg>
        <pc:picChg chg="mod">
          <ac:chgData name="Peter Murphy" userId="01643b1712e094e1" providerId="LiveId" clId="{E40E61A5-06DA-4B79-B221-12C7AE97E2B3}" dt="2022-08-30T02:47:57.940" v="14" actId="164"/>
          <ac:picMkLst>
            <pc:docMk/>
            <pc:sldMk cId="900294257" sldId="259"/>
            <ac:picMk id="40" creationId="{F7CA769B-12D8-475C-9FBA-B01A8EC0EF7A}"/>
          </ac:picMkLst>
        </pc:picChg>
      </pc:sldChg>
      <pc:sldChg chg="addSp modSp">
        <pc:chgData name="Peter Murphy" userId="01643b1712e094e1" providerId="LiveId" clId="{E40E61A5-06DA-4B79-B221-12C7AE97E2B3}" dt="2022-08-30T02:48:04.703" v="15" actId="164"/>
        <pc:sldMkLst>
          <pc:docMk/>
          <pc:sldMk cId="1686694105" sldId="260"/>
        </pc:sldMkLst>
        <pc:spChg chg="mod">
          <ac:chgData name="Peter Murphy" userId="01643b1712e094e1" providerId="LiveId" clId="{E40E61A5-06DA-4B79-B221-12C7AE97E2B3}" dt="2022-08-30T02:48:04.703" v="15" actId="164"/>
          <ac:spMkLst>
            <pc:docMk/>
            <pc:sldMk cId="1686694105" sldId="260"/>
            <ac:spMk id="21" creationId="{A3C65269-8D76-4A37-8487-E098C7195191}"/>
          </ac:spMkLst>
        </pc:spChg>
        <pc:spChg chg="mod">
          <ac:chgData name="Peter Murphy" userId="01643b1712e094e1" providerId="LiveId" clId="{E40E61A5-06DA-4B79-B221-12C7AE97E2B3}" dt="2022-08-30T02:48:04.703" v="15" actId="164"/>
          <ac:spMkLst>
            <pc:docMk/>
            <pc:sldMk cId="1686694105" sldId="260"/>
            <ac:spMk id="22" creationId="{F45F480F-ABBC-439F-B644-529AC426BCCD}"/>
          </ac:spMkLst>
        </pc:spChg>
        <pc:spChg chg="mod">
          <ac:chgData name="Peter Murphy" userId="01643b1712e094e1" providerId="LiveId" clId="{E40E61A5-06DA-4B79-B221-12C7AE97E2B3}" dt="2022-08-30T02:48:04.703" v="15" actId="164"/>
          <ac:spMkLst>
            <pc:docMk/>
            <pc:sldMk cId="1686694105" sldId="260"/>
            <ac:spMk id="24" creationId="{2C2B2BCC-C703-D31A-DC17-1A6CE23A4800}"/>
          </ac:spMkLst>
        </pc:spChg>
        <pc:spChg chg="mod">
          <ac:chgData name="Peter Murphy" userId="01643b1712e094e1" providerId="LiveId" clId="{E40E61A5-06DA-4B79-B221-12C7AE97E2B3}" dt="2022-08-30T02:48:04.703" v="15" actId="164"/>
          <ac:spMkLst>
            <pc:docMk/>
            <pc:sldMk cId="1686694105" sldId="260"/>
            <ac:spMk id="29" creationId="{5640294A-8FDA-4A27-89CC-021EF68AF0CF}"/>
          </ac:spMkLst>
        </pc:spChg>
        <pc:spChg chg="mod">
          <ac:chgData name="Peter Murphy" userId="01643b1712e094e1" providerId="LiveId" clId="{E40E61A5-06DA-4B79-B221-12C7AE97E2B3}" dt="2022-08-30T02:48:04.703" v="15" actId="164"/>
          <ac:spMkLst>
            <pc:docMk/>
            <pc:sldMk cId="1686694105" sldId="260"/>
            <ac:spMk id="30" creationId="{9A51339B-F225-4E22-A354-6EE23A1794A9}"/>
          </ac:spMkLst>
        </pc:spChg>
        <pc:spChg chg="mod">
          <ac:chgData name="Peter Murphy" userId="01643b1712e094e1" providerId="LiveId" clId="{E40E61A5-06DA-4B79-B221-12C7AE97E2B3}" dt="2022-08-30T02:48:04.703" v="15" actId="164"/>
          <ac:spMkLst>
            <pc:docMk/>
            <pc:sldMk cId="1686694105" sldId="260"/>
            <ac:spMk id="36" creationId="{AB82B6BC-1921-49D6-A594-777C01FDCF5F}"/>
          </ac:spMkLst>
        </pc:spChg>
        <pc:spChg chg="mod">
          <ac:chgData name="Peter Murphy" userId="01643b1712e094e1" providerId="LiveId" clId="{E40E61A5-06DA-4B79-B221-12C7AE97E2B3}" dt="2022-08-30T02:48:04.703" v="15" actId="164"/>
          <ac:spMkLst>
            <pc:docMk/>
            <pc:sldMk cId="1686694105" sldId="260"/>
            <ac:spMk id="40" creationId="{5E4C4FC5-31B4-4B87-AE42-A3CA150E29AF}"/>
          </ac:spMkLst>
        </pc:spChg>
        <pc:spChg chg="mod">
          <ac:chgData name="Peter Murphy" userId="01643b1712e094e1" providerId="LiveId" clId="{E40E61A5-06DA-4B79-B221-12C7AE97E2B3}" dt="2022-08-30T02:48:04.703" v="15" actId="164"/>
          <ac:spMkLst>
            <pc:docMk/>
            <pc:sldMk cId="1686694105" sldId="260"/>
            <ac:spMk id="45" creationId="{DD0CF29F-F73C-4117-809B-92E4FF6A914F}"/>
          </ac:spMkLst>
        </pc:spChg>
        <pc:grpChg chg="add mod">
          <ac:chgData name="Peter Murphy" userId="01643b1712e094e1" providerId="LiveId" clId="{E40E61A5-06DA-4B79-B221-12C7AE97E2B3}" dt="2022-08-30T02:48:04.703" v="15" actId="164"/>
          <ac:grpSpMkLst>
            <pc:docMk/>
            <pc:sldMk cId="1686694105" sldId="260"/>
            <ac:grpSpMk id="2" creationId="{09F92EAD-49A1-662D-5FF4-004DB641B865}"/>
          </ac:grpSpMkLst>
        </pc:grpChg>
        <pc:grpChg chg="mod">
          <ac:chgData name="Peter Murphy" userId="01643b1712e094e1" providerId="LiveId" clId="{E40E61A5-06DA-4B79-B221-12C7AE97E2B3}" dt="2022-08-30T02:48:04.703" v="15" actId="164"/>
          <ac:grpSpMkLst>
            <pc:docMk/>
            <pc:sldMk cId="1686694105" sldId="260"/>
            <ac:grpSpMk id="18" creationId="{B4A31F03-A991-4B6E-A661-046610186AB6}"/>
          </ac:grpSpMkLst>
        </pc:grpChg>
        <pc:grpChg chg="mod">
          <ac:chgData name="Peter Murphy" userId="01643b1712e094e1" providerId="LiveId" clId="{E40E61A5-06DA-4B79-B221-12C7AE97E2B3}" dt="2022-08-30T02:48:04.703" v="15" actId="164"/>
          <ac:grpSpMkLst>
            <pc:docMk/>
            <pc:sldMk cId="1686694105" sldId="260"/>
            <ac:grpSpMk id="31" creationId="{24A75B4E-55BC-4D08-BC9D-A8BEC559974F}"/>
          </ac:grpSpMkLst>
        </pc:grpChg>
        <pc:picChg chg="mod">
          <ac:chgData name="Peter Murphy" userId="01643b1712e094e1" providerId="LiveId" clId="{E40E61A5-06DA-4B79-B221-12C7AE97E2B3}" dt="2022-08-30T02:48:04.703" v="15" actId="164"/>
          <ac:picMkLst>
            <pc:docMk/>
            <pc:sldMk cId="1686694105" sldId="260"/>
            <ac:picMk id="33" creationId="{57690C43-F6D8-48B1-BEEE-2F696ADF68D8}"/>
          </ac:picMkLst>
        </pc:picChg>
        <pc:picChg chg="mod">
          <ac:chgData name="Peter Murphy" userId="01643b1712e094e1" providerId="LiveId" clId="{E40E61A5-06DA-4B79-B221-12C7AE97E2B3}" dt="2022-08-30T02:48:04.703" v="15" actId="164"/>
          <ac:picMkLst>
            <pc:docMk/>
            <pc:sldMk cId="1686694105" sldId="260"/>
            <ac:picMk id="37" creationId="{77513974-F32E-405D-955B-A09A59A26F72}"/>
          </ac:picMkLst>
        </pc:picChg>
      </pc:sldChg>
      <pc:sldChg chg="addSp modSp">
        <pc:chgData name="Peter Murphy" userId="01643b1712e094e1" providerId="LiveId" clId="{E40E61A5-06DA-4B79-B221-12C7AE97E2B3}" dt="2022-08-30T02:48:12.920" v="16" actId="164"/>
        <pc:sldMkLst>
          <pc:docMk/>
          <pc:sldMk cId="1299485292" sldId="261"/>
        </pc:sldMkLst>
        <pc:spChg chg="mod">
          <ac:chgData name="Peter Murphy" userId="01643b1712e094e1" providerId="LiveId" clId="{E40E61A5-06DA-4B79-B221-12C7AE97E2B3}" dt="2022-08-30T02:48:12.920" v="16" actId="164"/>
          <ac:spMkLst>
            <pc:docMk/>
            <pc:sldMk cId="1299485292" sldId="261"/>
            <ac:spMk id="21" creationId="{AE16051B-EA2B-4A93-8EF0-572C4B7EE972}"/>
          </ac:spMkLst>
        </pc:spChg>
        <pc:spChg chg="mod">
          <ac:chgData name="Peter Murphy" userId="01643b1712e094e1" providerId="LiveId" clId="{E40E61A5-06DA-4B79-B221-12C7AE97E2B3}" dt="2022-08-30T02:48:12.920" v="16" actId="164"/>
          <ac:spMkLst>
            <pc:docMk/>
            <pc:sldMk cId="1299485292" sldId="261"/>
            <ac:spMk id="22" creationId="{93921F24-9EA8-42BB-8B63-4847717C284C}"/>
          </ac:spMkLst>
        </pc:spChg>
        <pc:spChg chg="mod">
          <ac:chgData name="Peter Murphy" userId="01643b1712e094e1" providerId="LiveId" clId="{E40E61A5-06DA-4B79-B221-12C7AE97E2B3}" dt="2022-08-30T02:48:12.920" v="16" actId="164"/>
          <ac:spMkLst>
            <pc:docMk/>
            <pc:sldMk cId="1299485292" sldId="261"/>
            <ac:spMk id="30" creationId="{3795D224-92BA-437C-B30A-65AC9B293C7E}"/>
          </ac:spMkLst>
        </pc:spChg>
        <pc:spChg chg="mod">
          <ac:chgData name="Peter Murphy" userId="01643b1712e094e1" providerId="LiveId" clId="{E40E61A5-06DA-4B79-B221-12C7AE97E2B3}" dt="2022-08-30T02:48:12.920" v="16" actId="164"/>
          <ac:spMkLst>
            <pc:docMk/>
            <pc:sldMk cId="1299485292" sldId="261"/>
            <ac:spMk id="31" creationId="{5565EB50-000C-4E44-AAB5-B3A5092133FE}"/>
          </ac:spMkLst>
        </pc:spChg>
        <pc:spChg chg="mod">
          <ac:chgData name="Peter Murphy" userId="01643b1712e094e1" providerId="LiveId" clId="{E40E61A5-06DA-4B79-B221-12C7AE97E2B3}" dt="2022-08-30T02:48:12.920" v="16" actId="164"/>
          <ac:spMkLst>
            <pc:docMk/>
            <pc:sldMk cId="1299485292" sldId="261"/>
            <ac:spMk id="32" creationId="{94A9E1A8-137A-73CE-0C3C-6C38D42E92BD}"/>
          </ac:spMkLst>
        </pc:spChg>
        <pc:spChg chg="mod">
          <ac:chgData name="Peter Murphy" userId="01643b1712e094e1" providerId="LiveId" clId="{E40E61A5-06DA-4B79-B221-12C7AE97E2B3}" dt="2022-08-30T02:48:12.920" v="16" actId="164"/>
          <ac:spMkLst>
            <pc:docMk/>
            <pc:sldMk cId="1299485292" sldId="261"/>
            <ac:spMk id="33" creationId="{9B6A9FDE-01BE-6521-A140-D9E60C0F5F0C}"/>
          </ac:spMkLst>
        </pc:spChg>
        <pc:spChg chg="mod">
          <ac:chgData name="Peter Murphy" userId="01643b1712e094e1" providerId="LiveId" clId="{E40E61A5-06DA-4B79-B221-12C7AE97E2B3}" dt="2022-08-30T02:48:12.920" v="16" actId="164"/>
          <ac:spMkLst>
            <pc:docMk/>
            <pc:sldMk cId="1299485292" sldId="261"/>
            <ac:spMk id="34" creationId="{DEA07AEA-AE40-4663-4ED0-67843670D1DA}"/>
          </ac:spMkLst>
        </pc:spChg>
        <pc:spChg chg="mod">
          <ac:chgData name="Peter Murphy" userId="01643b1712e094e1" providerId="LiveId" clId="{E40E61A5-06DA-4B79-B221-12C7AE97E2B3}" dt="2022-08-30T02:48:12.920" v="16" actId="164"/>
          <ac:spMkLst>
            <pc:docMk/>
            <pc:sldMk cId="1299485292" sldId="261"/>
            <ac:spMk id="42" creationId="{820FF6E9-B15D-49C7-B24B-F006A26A1313}"/>
          </ac:spMkLst>
        </pc:spChg>
        <pc:grpChg chg="add mod">
          <ac:chgData name="Peter Murphy" userId="01643b1712e094e1" providerId="LiveId" clId="{E40E61A5-06DA-4B79-B221-12C7AE97E2B3}" dt="2022-08-30T02:48:12.920" v="16" actId="164"/>
          <ac:grpSpMkLst>
            <pc:docMk/>
            <pc:sldMk cId="1299485292" sldId="261"/>
            <ac:grpSpMk id="2" creationId="{D4353F50-3304-BE99-B56E-F9A56DD87370}"/>
          </ac:grpSpMkLst>
        </pc:grpChg>
        <pc:grpChg chg="mod">
          <ac:chgData name="Peter Murphy" userId="01643b1712e094e1" providerId="LiveId" clId="{E40E61A5-06DA-4B79-B221-12C7AE97E2B3}" dt="2022-08-30T02:48:12.920" v="16" actId="164"/>
          <ac:grpSpMkLst>
            <pc:docMk/>
            <pc:sldMk cId="1299485292" sldId="261"/>
            <ac:grpSpMk id="18" creationId="{5EE4043D-970A-406D-B216-524A29A99FF3}"/>
          </ac:grpSpMkLst>
        </pc:grpChg>
        <pc:grpChg chg="mod">
          <ac:chgData name="Peter Murphy" userId="01643b1712e094e1" providerId="LiveId" clId="{E40E61A5-06DA-4B79-B221-12C7AE97E2B3}" dt="2022-08-30T02:48:12.920" v="16" actId="164"/>
          <ac:grpSpMkLst>
            <pc:docMk/>
            <pc:sldMk cId="1299485292" sldId="261"/>
            <ac:grpSpMk id="38" creationId="{CCD6632A-0332-7711-15BE-50DE1EF13EE8}"/>
          </ac:grpSpMkLst>
        </pc:grpChg>
        <pc:picChg chg="mod">
          <ac:chgData name="Peter Murphy" userId="01643b1712e094e1" providerId="LiveId" clId="{E40E61A5-06DA-4B79-B221-12C7AE97E2B3}" dt="2022-08-30T02:48:12.920" v="16" actId="164"/>
          <ac:picMkLst>
            <pc:docMk/>
            <pc:sldMk cId="1299485292" sldId="261"/>
            <ac:picMk id="35" creationId="{2E67938D-DDE6-8ACC-9E90-1F9885BE2365}"/>
          </ac:picMkLst>
        </pc:picChg>
        <pc:picChg chg="mod">
          <ac:chgData name="Peter Murphy" userId="01643b1712e094e1" providerId="LiveId" clId="{E40E61A5-06DA-4B79-B221-12C7AE97E2B3}" dt="2022-08-30T02:48:12.920" v="16" actId="164"/>
          <ac:picMkLst>
            <pc:docMk/>
            <pc:sldMk cId="1299485292" sldId="261"/>
            <ac:picMk id="40" creationId="{991997B2-9B3E-4658-BB96-B289A55AD8D3}"/>
          </ac:picMkLst>
        </pc:picChg>
        <pc:picChg chg="mod">
          <ac:chgData name="Peter Murphy" userId="01643b1712e094e1" providerId="LiveId" clId="{E40E61A5-06DA-4B79-B221-12C7AE97E2B3}" dt="2022-08-30T02:48:12.920" v="16" actId="164"/>
          <ac:picMkLst>
            <pc:docMk/>
            <pc:sldMk cId="1299485292" sldId="261"/>
            <ac:picMk id="41" creationId="{6CC57281-5EB6-46F9-BCD3-B3A57AA97B55}"/>
          </ac:picMkLst>
        </pc:picChg>
      </pc:sldChg>
      <pc:sldChg chg="addSp modSp">
        <pc:chgData name="Peter Murphy" userId="01643b1712e094e1" providerId="LiveId" clId="{E40E61A5-06DA-4B79-B221-12C7AE97E2B3}" dt="2022-08-30T02:48:19.997" v="17" actId="164"/>
        <pc:sldMkLst>
          <pc:docMk/>
          <pc:sldMk cId="3718062738" sldId="262"/>
        </pc:sldMkLst>
        <pc:spChg chg="mod">
          <ac:chgData name="Peter Murphy" userId="01643b1712e094e1" providerId="LiveId" clId="{E40E61A5-06DA-4B79-B221-12C7AE97E2B3}" dt="2022-08-30T02:48:19.997" v="17" actId="164"/>
          <ac:spMkLst>
            <pc:docMk/>
            <pc:sldMk cId="3718062738" sldId="262"/>
            <ac:spMk id="23" creationId="{98C42782-1544-5CE9-9F63-7C92DF9AD390}"/>
          </ac:spMkLst>
        </pc:spChg>
        <pc:spChg chg="mod">
          <ac:chgData name="Peter Murphy" userId="01643b1712e094e1" providerId="LiveId" clId="{E40E61A5-06DA-4B79-B221-12C7AE97E2B3}" dt="2022-08-30T02:48:19.997" v="17" actId="164"/>
          <ac:spMkLst>
            <pc:docMk/>
            <pc:sldMk cId="3718062738" sldId="262"/>
            <ac:spMk id="24" creationId="{9182C3DA-74A9-FC0A-D8AD-DB5CDE226137}"/>
          </ac:spMkLst>
        </pc:spChg>
        <pc:spChg chg="mod">
          <ac:chgData name="Peter Murphy" userId="01643b1712e094e1" providerId="LiveId" clId="{E40E61A5-06DA-4B79-B221-12C7AE97E2B3}" dt="2022-08-30T02:48:19.997" v="17" actId="164"/>
          <ac:spMkLst>
            <pc:docMk/>
            <pc:sldMk cId="3718062738" sldId="262"/>
            <ac:spMk id="25" creationId="{D486CA9D-D3F7-1542-ADFD-EC8DE075CB09}"/>
          </ac:spMkLst>
        </pc:spChg>
        <pc:spChg chg="mod">
          <ac:chgData name="Peter Murphy" userId="01643b1712e094e1" providerId="LiveId" clId="{E40E61A5-06DA-4B79-B221-12C7AE97E2B3}" dt="2022-08-30T02:48:19.997" v="17" actId="164"/>
          <ac:spMkLst>
            <pc:docMk/>
            <pc:sldMk cId="3718062738" sldId="262"/>
            <ac:spMk id="30" creationId="{C7AD0EBA-4E03-479D-ABCE-581A93B92E44}"/>
          </ac:spMkLst>
        </pc:spChg>
        <pc:spChg chg="mod">
          <ac:chgData name="Peter Murphy" userId="01643b1712e094e1" providerId="LiveId" clId="{E40E61A5-06DA-4B79-B221-12C7AE97E2B3}" dt="2022-08-30T02:48:19.997" v="17" actId="164"/>
          <ac:spMkLst>
            <pc:docMk/>
            <pc:sldMk cId="3718062738" sldId="262"/>
            <ac:spMk id="40" creationId="{7756BDF0-D23A-4B7D-96B8-21AEB47E4CA8}"/>
          </ac:spMkLst>
        </pc:spChg>
        <pc:spChg chg="mod">
          <ac:chgData name="Peter Murphy" userId="01643b1712e094e1" providerId="LiveId" clId="{E40E61A5-06DA-4B79-B221-12C7AE97E2B3}" dt="2022-08-30T02:48:19.997" v="17" actId="164"/>
          <ac:spMkLst>
            <pc:docMk/>
            <pc:sldMk cId="3718062738" sldId="262"/>
            <ac:spMk id="45" creationId="{CD110EB9-1090-4AC7-BB6B-5B10D047B7A6}"/>
          </ac:spMkLst>
        </pc:spChg>
        <pc:grpChg chg="add mod">
          <ac:chgData name="Peter Murphy" userId="01643b1712e094e1" providerId="LiveId" clId="{E40E61A5-06DA-4B79-B221-12C7AE97E2B3}" dt="2022-08-30T02:48:19.997" v="17" actId="164"/>
          <ac:grpSpMkLst>
            <pc:docMk/>
            <pc:sldMk cId="3718062738" sldId="262"/>
            <ac:grpSpMk id="2" creationId="{EF8ED5FE-3DAA-DDEE-24C1-E256DE6566F8}"/>
          </ac:grpSpMkLst>
        </pc:grpChg>
        <pc:grpChg chg="mod">
          <ac:chgData name="Peter Murphy" userId="01643b1712e094e1" providerId="LiveId" clId="{E40E61A5-06DA-4B79-B221-12C7AE97E2B3}" dt="2022-08-30T02:48:19.997" v="17" actId="164"/>
          <ac:grpSpMkLst>
            <pc:docMk/>
            <pc:sldMk cId="3718062738" sldId="262"/>
            <ac:grpSpMk id="4" creationId="{CA5088C3-39C1-485C-99BC-2239DA72A12E}"/>
          </ac:grpSpMkLst>
        </pc:grpChg>
        <pc:grpChg chg="mod">
          <ac:chgData name="Peter Murphy" userId="01643b1712e094e1" providerId="LiveId" clId="{E40E61A5-06DA-4B79-B221-12C7AE97E2B3}" dt="2022-08-30T02:48:19.997" v="17" actId="164"/>
          <ac:grpSpMkLst>
            <pc:docMk/>
            <pc:sldMk cId="3718062738" sldId="262"/>
            <ac:grpSpMk id="18" creationId="{F5C53CD1-1D10-4F02-ADFA-2C0A4BF13D7C}"/>
          </ac:grpSpMkLst>
        </pc:grpChg>
        <pc:grpChg chg="mod">
          <ac:chgData name="Peter Murphy" userId="01643b1712e094e1" providerId="LiveId" clId="{E40E61A5-06DA-4B79-B221-12C7AE97E2B3}" dt="2022-08-30T02:48:19.997" v="17" actId="164"/>
          <ac:grpSpMkLst>
            <pc:docMk/>
            <pc:sldMk cId="3718062738" sldId="262"/>
            <ac:grpSpMk id="21" creationId="{4E5A4D67-0B3F-4AF2-BCB2-F7F4D492D08F}"/>
          </ac:grpSpMkLst>
        </pc:grpChg>
        <pc:picChg chg="mod">
          <ac:chgData name="Peter Murphy" userId="01643b1712e094e1" providerId="LiveId" clId="{E40E61A5-06DA-4B79-B221-12C7AE97E2B3}" dt="2022-08-30T02:48:19.997" v="17" actId="164"/>
          <ac:picMkLst>
            <pc:docMk/>
            <pc:sldMk cId="3718062738" sldId="262"/>
            <ac:picMk id="26" creationId="{5A1A54FB-F327-3B4E-8218-53B9DDC23779}"/>
          </ac:picMkLst>
        </pc:picChg>
        <pc:picChg chg="mod">
          <ac:chgData name="Peter Murphy" userId="01643b1712e094e1" providerId="LiveId" clId="{E40E61A5-06DA-4B79-B221-12C7AE97E2B3}" dt="2022-08-30T02:48:19.997" v="17" actId="164"/>
          <ac:picMkLst>
            <pc:docMk/>
            <pc:sldMk cId="3718062738" sldId="262"/>
            <ac:picMk id="29" creationId="{9C2EA0A6-9F87-EBD4-A91F-D2AC6CFF7022}"/>
          </ac:picMkLst>
        </pc:picChg>
      </pc:sldChg>
      <pc:sldChg chg="addSp modSp">
        <pc:chgData name="Peter Murphy" userId="01643b1712e094e1" providerId="LiveId" clId="{E40E61A5-06DA-4B79-B221-12C7AE97E2B3}" dt="2022-08-30T02:47:33.834" v="11" actId="164"/>
        <pc:sldMkLst>
          <pc:docMk/>
          <pc:sldMk cId="2370499688" sldId="263"/>
        </pc:sldMkLst>
        <pc:spChg chg="mod">
          <ac:chgData name="Peter Murphy" userId="01643b1712e094e1" providerId="LiveId" clId="{E40E61A5-06DA-4B79-B221-12C7AE97E2B3}" dt="2022-08-30T02:47:33.834" v="11" actId="164"/>
          <ac:spMkLst>
            <pc:docMk/>
            <pc:sldMk cId="2370499688" sldId="263"/>
            <ac:spMk id="18" creationId="{6CA92D54-1DDC-4E18-AEF9-EA6AAC7BDDA7}"/>
          </ac:spMkLst>
        </pc:spChg>
        <pc:spChg chg="mod">
          <ac:chgData name="Peter Murphy" userId="01643b1712e094e1" providerId="LiveId" clId="{E40E61A5-06DA-4B79-B221-12C7AE97E2B3}" dt="2022-08-30T02:47:33.834" v="11" actId="164"/>
          <ac:spMkLst>
            <pc:docMk/>
            <pc:sldMk cId="2370499688" sldId="263"/>
            <ac:spMk id="36" creationId="{B85C0E9B-512F-414C-BED0-C7ABEE09E57E}"/>
          </ac:spMkLst>
        </pc:spChg>
        <pc:spChg chg="mod">
          <ac:chgData name="Peter Murphy" userId="01643b1712e094e1" providerId="LiveId" clId="{E40E61A5-06DA-4B79-B221-12C7AE97E2B3}" dt="2022-08-30T02:47:33.834" v="11" actId="164"/>
          <ac:spMkLst>
            <pc:docMk/>
            <pc:sldMk cId="2370499688" sldId="263"/>
            <ac:spMk id="37" creationId="{1BAFA7D3-072A-4C54-AB04-139593DA6A57}"/>
          </ac:spMkLst>
        </pc:spChg>
        <pc:spChg chg="mod">
          <ac:chgData name="Peter Murphy" userId="01643b1712e094e1" providerId="LiveId" clId="{E40E61A5-06DA-4B79-B221-12C7AE97E2B3}" dt="2022-08-30T02:47:33.834" v="11" actId="164"/>
          <ac:spMkLst>
            <pc:docMk/>
            <pc:sldMk cId="2370499688" sldId="263"/>
            <ac:spMk id="38" creationId="{C782B2D1-1E40-4395-A987-213E0099764F}"/>
          </ac:spMkLst>
        </pc:spChg>
        <pc:spChg chg="mod">
          <ac:chgData name="Peter Murphy" userId="01643b1712e094e1" providerId="LiveId" clId="{E40E61A5-06DA-4B79-B221-12C7AE97E2B3}" dt="2022-08-30T02:47:33.834" v="11" actId="164"/>
          <ac:spMkLst>
            <pc:docMk/>
            <pc:sldMk cId="2370499688" sldId="263"/>
            <ac:spMk id="39" creationId="{78B832BB-3766-4678-B13C-1C8E8086A74F}"/>
          </ac:spMkLst>
        </pc:spChg>
        <pc:spChg chg="mod">
          <ac:chgData name="Peter Murphy" userId="01643b1712e094e1" providerId="LiveId" clId="{E40E61A5-06DA-4B79-B221-12C7AE97E2B3}" dt="2022-08-30T02:47:33.834" v="11" actId="164"/>
          <ac:spMkLst>
            <pc:docMk/>
            <pc:sldMk cId="2370499688" sldId="263"/>
            <ac:spMk id="40" creationId="{3958FD5C-D6D8-48AE-8122-2365EA98E707}"/>
          </ac:spMkLst>
        </pc:spChg>
        <pc:grpChg chg="mod">
          <ac:chgData name="Peter Murphy" userId="01643b1712e094e1" providerId="LiveId" clId="{E40E61A5-06DA-4B79-B221-12C7AE97E2B3}" dt="2022-08-30T02:47:33.834" v="11" actId="164"/>
          <ac:grpSpMkLst>
            <pc:docMk/>
            <pc:sldMk cId="2370499688" sldId="263"/>
            <ac:grpSpMk id="3" creationId="{413746F5-F8D1-4E73-A0C7-29C496F4BC2A}"/>
          </ac:grpSpMkLst>
        </pc:grpChg>
        <pc:grpChg chg="add mod">
          <ac:chgData name="Peter Murphy" userId="01643b1712e094e1" providerId="LiveId" clId="{E40E61A5-06DA-4B79-B221-12C7AE97E2B3}" dt="2022-08-30T02:47:33.834" v="11" actId="164"/>
          <ac:grpSpMkLst>
            <pc:docMk/>
            <pc:sldMk cId="2370499688" sldId="263"/>
            <ac:grpSpMk id="4" creationId="{66EE6CAE-C44D-EEEE-D29D-64E6BD5E338B}"/>
          </ac:grpSpMkLst>
        </pc:grpChg>
        <pc:grpChg chg="mod">
          <ac:chgData name="Peter Murphy" userId="01643b1712e094e1" providerId="LiveId" clId="{E40E61A5-06DA-4B79-B221-12C7AE97E2B3}" dt="2022-08-30T02:47:33.834" v="11" actId="164"/>
          <ac:grpSpMkLst>
            <pc:docMk/>
            <pc:sldMk cId="2370499688" sldId="263"/>
            <ac:grpSpMk id="6" creationId="{FB88EA8E-BBA2-4F00-91D1-F58AB58C0A10}"/>
          </ac:grpSpMkLst>
        </pc:grpChg>
        <pc:grpChg chg="mod">
          <ac:chgData name="Peter Murphy" userId="01643b1712e094e1" providerId="LiveId" clId="{E40E61A5-06DA-4B79-B221-12C7AE97E2B3}" dt="2022-08-30T02:47:33.834" v="11" actId="164"/>
          <ac:grpSpMkLst>
            <pc:docMk/>
            <pc:sldMk cId="2370499688" sldId="263"/>
            <ac:grpSpMk id="9" creationId="{A98D66AD-085D-4AC3-80C1-B4C54331D249}"/>
          </ac:grpSpMkLst>
        </pc:grpChg>
        <pc:grpChg chg="mod">
          <ac:chgData name="Peter Murphy" userId="01643b1712e094e1" providerId="LiveId" clId="{E40E61A5-06DA-4B79-B221-12C7AE97E2B3}" dt="2022-08-30T02:47:33.834" v="11" actId="164"/>
          <ac:grpSpMkLst>
            <pc:docMk/>
            <pc:sldMk cId="2370499688" sldId="263"/>
            <ac:grpSpMk id="12" creationId="{81B72034-3B06-4288-B09D-20D9CDB8BD34}"/>
          </ac:grpSpMkLst>
        </pc:grpChg>
        <pc:grpChg chg="mod">
          <ac:chgData name="Peter Murphy" userId="01643b1712e094e1" providerId="LiveId" clId="{E40E61A5-06DA-4B79-B221-12C7AE97E2B3}" dt="2022-08-30T02:47:33.834" v="11" actId="164"/>
          <ac:grpSpMkLst>
            <pc:docMk/>
            <pc:sldMk cId="2370499688" sldId="263"/>
            <ac:grpSpMk id="15" creationId="{9EEB0024-A528-4E5D-A046-65F7BAEC6F29}"/>
          </ac:grpSpMkLst>
        </pc:grpChg>
        <pc:picChg chg="mod">
          <ac:chgData name="Peter Murphy" userId="01643b1712e094e1" providerId="LiveId" clId="{E40E61A5-06DA-4B79-B221-12C7AE97E2B3}" dt="2022-08-30T02:47:33.834" v="11" actId="164"/>
          <ac:picMkLst>
            <pc:docMk/>
            <pc:sldMk cId="2370499688" sldId="263"/>
            <ac:picMk id="5" creationId="{BBAD7E7F-6028-4A34-86A0-FC615E5A39EF}"/>
          </ac:picMkLst>
        </pc:picChg>
        <pc:picChg chg="mod">
          <ac:chgData name="Peter Murphy" userId="01643b1712e094e1" providerId="LiveId" clId="{E40E61A5-06DA-4B79-B221-12C7AE97E2B3}" dt="2022-08-30T02:47:33.834" v="11" actId="164"/>
          <ac:picMkLst>
            <pc:docMk/>
            <pc:sldMk cId="2370499688" sldId="263"/>
            <ac:picMk id="28" creationId="{6FDE7F71-2C4A-4080-BD1D-AF21C435DE3C}"/>
          </ac:picMkLst>
        </pc:picChg>
        <pc:picChg chg="mod">
          <ac:chgData name="Peter Murphy" userId="01643b1712e094e1" providerId="LiveId" clId="{E40E61A5-06DA-4B79-B221-12C7AE97E2B3}" dt="2022-08-30T02:47:33.834" v="11" actId="164"/>
          <ac:picMkLst>
            <pc:docMk/>
            <pc:sldMk cId="2370499688" sldId="263"/>
            <ac:picMk id="29" creationId="{49E43864-0B72-4D2B-83E4-BE7D933BFF9A}"/>
          </ac:picMkLst>
        </pc:picChg>
        <pc:picChg chg="mod">
          <ac:chgData name="Peter Murphy" userId="01643b1712e094e1" providerId="LiveId" clId="{E40E61A5-06DA-4B79-B221-12C7AE97E2B3}" dt="2022-08-30T02:47:33.834" v="11" actId="164"/>
          <ac:picMkLst>
            <pc:docMk/>
            <pc:sldMk cId="2370499688" sldId="263"/>
            <ac:picMk id="31" creationId="{82FAFEE3-AE83-42AD-9386-243378580A8C}"/>
          </ac:picMkLst>
        </pc:picChg>
        <pc:picChg chg="mod">
          <ac:chgData name="Peter Murphy" userId="01643b1712e094e1" providerId="LiveId" clId="{E40E61A5-06DA-4B79-B221-12C7AE97E2B3}" dt="2022-08-30T02:47:33.834" v="11" actId="164"/>
          <ac:picMkLst>
            <pc:docMk/>
            <pc:sldMk cId="2370499688" sldId="263"/>
            <ac:picMk id="33" creationId="{E8CFF203-8836-40E1-BD5D-2644B56A7A32}"/>
          </ac:picMkLst>
        </pc:picChg>
        <pc:picChg chg="mod">
          <ac:chgData name="Peter Murphy" userId="01643b1712e094e1" providerId="LiveId" clId="{E40E61A5-06DA-4B79-B221-12C7AE97E2B3}" dt="2022-08-30T02:47:33.834" v="11" actId="164"/>
          <ac:picMkLst>
            <pc:docMk/>
            <pc:sldMk cId="2370499688" sldId="263"/>
            <ac:picMk id="35" creationId="{8DA098E5-670D-4589-8760-887A89CA591B}"/>
          </ac:picMkLst>
        </pc:picChg>
      </pc:sldChg>
      <pc:sldChg chg="addSp modSp">
        <pc:chgData name="Peter Murphy" userId="01643b1712e094e1" providerId="LiveId" clId="{E40E61A5-06DA-4B79-B221-12C7AE97E2B3}" dt="2022-08-30T02:48:28.270" v="18" actId="164"/>
        <pc:sldMkLst>
          <pc:docMk/>
          <pc:sldMk cId="2881028856" sldId="265"/>
        </pc:sldMkLst>
        <pc:spChg chg="mod">
          <ac:chgData name="Peter Murphy" userId="01643b1712e094e1" providerId="LiveId" clId="{E40E61A5-06DA-4B79-B221-12C7AE97E2B3}" dt="2022-08-30T02:48:28.270" v="18" actId="164"/>
          <ac:spMkLst>
            <pc:docMk/>
            <pc:sldMk cId="2881028856" sldId="265"/>
            <ac:spMk id="22" creationId="{550A768F-C055-4F89-BB58-A5A45E44C2C0}"/>
          </ac:spMkLst>
        </pc:spChg>
        <pc:spChg chg="mod">
          <ac:chgData name="Peter Murphy" userId="01643b1712e094e1" providerId="LiveId" clId="{E40E61A5-06DA-4B79-B221-12C7AE97E2B3}" dt="2022-08-30T02:48:28.270" v="18" actId="164"/>
          <ac:spMkLst>
            <pc:docMk/>
            <pc:sldMk cId="2881028856" sldId="265"/>
            <ac:spMk id="23" creationId="{298698F8-1A18-4442-8239-7B25636A26C3}"/>
          </ac:spMkLst>
        </pc:spChg>
        <pc:spChg chg="mod">
          <ac:chgData name="Peter Murphy" userId="01643b1712e094e1" providerId="LiveId" clId="{E40E61A5-06DA-4B79-B221-12C7AE97E2B3}" dt="2022-08-30T02:48:28.270" v="18" actId="164"/>
          <ac:spMkLst>
            <pc:docMk/>
            <pc:sldMk cId="2881028856" sldId="265"/>
            <ac:spMk id="24" creationId="{D1DC4661-59F8-40CF-84AD-AB3E36866BE1}"/>
          </ac:spMkLst>
        </pc:spChg>
        <pc:spChg chg="mod">
          <ac:chgData name="Peter Murphy" userId="01643b1712e094e1" providerId="LiveId" clId="{E40E61A5-06DA-4B79-B221-12C7AE97E2B3}" dt="2022-08-30T02:48:28.270" v="18" actId="164"/>
          <ac:spMkLst>
            <pc:docMk/>
            <pc:sldMk cId="2881028856" sldId="265"/>
            <ac:spMk id="31" creationId="{35D8A96F-8FE4-4348-8331-9E5EE4BFB3A9}"/>
          </ac:spMkLst>
        </pc:spChg>
        <pc:spChg chg="mod">
          <ac:chgData name="Peter Murphy" userId="01643b1712e094e1" providerId="LiveId" clId="{E40E61A5-06DA-4B79-B221-12C7AE97E2B3}" dt="2022-08-30T02:48:28.270" v="18" actId="164"/>
          <ac:spMkLst>
            <pc:docMk/>
            <pc:sldMk cId="2881028856" sldId="265"/>
            <ac:spMk id="44" creationId="{110CDCB9-26D9-4D01-B65F-B052DEE9FB9D}"/>
          </ac:spMkLst>
        </pc:spChg>
        <pc:grpChg chg="mod">
          <ac:chgData name="Peter Murphy" userId="01643b1712e094e1" providerId="LiveId" clId="{E40E61A5-06DA-4B79-B221-12C7AE97E2B3}" dt="2022-08-30T02:48:28.270" v="18" actId="164"/>
          <ac:grpSpMkLst>
            <pc:docMk/>
            <pc:sldMk cId="2881028856" sldId="265"/>
            <ac:grpSpMk id="2" creationId="{74595752-A6CB-4018-8789-0D2FC9E31827}"/>
          </ac:grpSpMkLst>
        </pc:grpChg>
        <pc:grpChg chg="mod">
          <ac:chgData name="Peter Murphy" userId="01643b1712e094e1" providerId="LiveId" clId="{E40E61A5-06DA-4B79-B221-12C7AE97E2B3}" dt="2022-08-30T02:48:28.270" v="18" actId="164"/>
          <ac:grpSpMkLst>
            <pc:docMk/>
            <pc:sldMk cId="2881028856" sldId="265"/>
            <ac:grpSpMk id="3" creationId="{5B9F195F-1833-4E18-A1DE-1D7D431764B3}"/>
          </ac:grpSpMkLst>
        </pc:grpChg>
        <pc:grpChg chg="add mod">
          <ac:chgData name="Peter Murphy" userId="01643b1712e094e1" providerId="LiveId" clId="{E40E61A5-06DA-4B79-B221-12C7AE97E2B3}" dt="2022-08-30T02:48:28.270" v="18" actId="164"/>
          <ac:grpSpMkLst>
            <pc:docMk/>
            <pc:sldMk cId="2881028856" sldId="265"/>
            <ac:grpSpMk id="4" creationId="{16A84A25-8C47-B0A2-108D-77850C53FB0A}"/>
          </ac:grpSpMkLst>
        </pc:grpChg>
        <pc:grpChg chg="mod">
          <ac:chgData name="Peter Murphy" userId="01643b1712e094e1" providerId="LiveId" clId="{E40E61A5-06DA-4B79-B221-12C7AE97E2B3}" dt="2022-08-30T02:48:28.270" v="18" actId="164"/>
          <ac:grpSpMkLst>
            <pc:docMk/>
            <pc:sldMk cId="2881028856" sldId="265"/>
            <ac:grpSpMk id="21" creationId="{914D4101-0721-44A0-A709-B5BB879E7B0A}"/>
          </ac:grpSpMkLst>
        </pc:grpChg>
        <pc:picChg chg="mod">
          <ac:chgData name="Peter Murphy" userId="01643b1712e094e1" providerId="LiveId" clId="{E40E61A5-06DA-4B79-B221-12C7AE97E2B3}" dt="2022-08-30T02:48:28.270" v="18" actId="164"/>
          <ac:picMkLst>
            <pc:docMk/>
            <pc:sldMk cId="2881028856" sldId="265"/>
            <ac:picMk id="25" creationId="{15CB0D78-03C9-4FB5-AF08-20BA98540EF9}"/>
          </ac:picMkLst>
        </pc:picChg>
        <pc:picChg chg="mod">
          <ac:chgData name="Peter Murphy" userId="01643b1712e094e1" providerId="LiveId" clId="{E40E61A5-06DA-4B79-B221-12C7AE97E2B3}" dt="2022-08-30T02:48:28.270" v="18" actId="164"/>
          <ac:picMkLst>
            <pc:docMk/>
            <pc:sldMk cId="2881028856" sldId="265"/>
            <ac:picMk id="2050" creationId="{4ED34D50-3F86-43F2-8E13-6EF299742C8D}"/>
          </ac:picMkLst>
        </pc:picChg>
      </pc:sldChg>
      <pc:sldChg chg="addSp modSp">
        <pc:chgData name="Peter Murphy" userId="01643b1712e094e1" providerId="LiveId" clId="{E40E61A5-06DA-4B79-B221-12C7AE97E2B3}" dt="2022-08-30T02:48:43.567" v="19" actId="164"/>
        <pc:sldMkLst>
          <pc:docMk/>
          <pc:sldMk cId="550906094" sldId="266"/>
        </pc:sldMkLst>
        <pc:spChg chg="mod">
          <ac:chgData name="Peter Murphy" userId="01643b1712e094e1" providerId="LiveId" clId="{E40E61A5-06DA-4B79-B221-12C7AE97E2B3}" dt="2022-08-30T02:48:43.567" v="19" actId="164"/>
          <ac:spMkLst>
            <pc:docMk/>
            <pc:sldMk cId="550906094" sldId="266"/>
            <ac:spMk id="19" creationId="{41D32CF1-0F63-41F9-BA71-CAE723299455}"/>
          </ac:spMkLst>
        </pc:spChg>
        <pc:spChg chg="mod">
          <ac:chgData name="Peter Murphy" userId="01643b1712e094e1" providerId="LiveId" clId="{E40E61A5-06DA-4B79-B221-12C7AE97E2B3}" dt="2022-08-30T02:48:43.567" v="19" actId="164"/>
          <ac:spMkLst>
            <pc:docMk/>
            <pc:sldMk cId="550906094" sldId="266"/>
            <ac:spMk id="20" creationId="{77287A83-0609-43ED-AD94-AC1913335F7C}"/>
          </ac:spMkLst>
        </pc:spChg>
        <pc:spChg chg="mod">
          <ac:chgData name="Peter Murphy" userId="01643b1712e094e1" providerId="LiveId" clId="{E40E61A5-06DA-4B79-B221-12C7AE97E2B3}" dt="2022-08-30T02:48:43.567" v="19" actId="164"/>
          <ac:spMkLst>
            <pc:docMk/>
            <pc:sldMk cId="550906094" sldId="266"/>
            <ac:spMk id="22" creationId="{550A768F-C055-4F89-BB58-A5A45E44C2C0}"/>
          </ac:spMkLst>
        </pc:spChg>
        <pc:spChg chg="mod">
          <ac:chgData name="Peter Murphy" userId="01643b1712e094e1" providerId="LiveId" clId="{E40E61A5-06DA-4B79-B221-12C7AE97E2B3}" dt="2022-08-30T02:48:43.567" v="19" actId="164"/>
          <ac:spMkLst>
            <pc:docMk/>
            <pc:sldMk cId="550906094" sldId="266"/>
            <ac:spMk id="23" creationId="{6FC1DB75-9B8A-F474-2B26-E13A750346F1}"/>
          </ac:spMkLst>
        </pc:spChg>
        <pc:spChg chg="mod">
          <ac:chgData name="Peter Murphy" userId="01643b1712e094e1" providerId="LiveId" clId="{E40E61A5-06DA-4B79-B221-12C7AE97E2B3}" dt="2022-08-30T02:48:43.567" v="19" actId="164"/>
          <ac:spMkLst>
            <pc:docMk/>
            <pc:sldMk cId="550906094" sldId="266"/>
            <ac:spMk id="24" creationId="{F0D90D2F-3B40-D1FB-5D86-E7DC79081CBB}"/>
          </ac:spMkLst>
        </pc:spChg>
        <pc:spChg chg="mod">
          <ac:chgData name="Peter Murphy" userId="01643b1712e094e1" providerId="LiveId" clId="{E40E61A5-06DA-4B79-B221-12C7AE97E2B3}" dt="2022-08-30T02:48:43.567" v="19" actId="164"/>
          <ac:spMkLst>
            <pc:docMk/>
            <pc:sldMk cId="550906094" sldId="266"/>
            <ac:spMk id="31" creationId="{35D8A96F-8FE4-4348-8331-9E5EE4BFB3A9}"/>
          </ac:spMkLst>
        </pc:spChg>
        <pc:spChg chg="mod">
          <ac:chgData name="Peter Murphy" userId="01643b1712e094e1" providerId="LiveId" clId="{E40E61A5-06DA-4B79-B221-12C7AE97E2B3}" dt="2022-08-30T02:48:43.567" v="19" actId="164"/>
          <ac:spMkLst>
            <pc:docMk/>
            <pc:sldMk cId="550906094" sldId="266"/>
            <ac:spMk id="34" creationId="{2684C201-AE01-4DEC-9EE5-4391DC8D2254}"/>
          </ac:spMkLst>
        </pc:spChg>
        <pc:spChg chg="mod">
          <ac:chgData name="Peter Murphy" userId="01643b1712e094e1" providerId="LiveId" clId="{E40E61A5-06DA-4B79-B221-12C7AE97E2B3}" dt="2022-08-30T02:48:43.567" v="19" actId="164"/>
          <ac:spMkLst>
            <pc:docMk/>
            <pc:sldMk cId="550906094" sldId="266"/>
            <ac:spMk id="35" creationId="{850B3021-31DB-48A4-A33B-62AE30F15555}"/>
          </ac:spMkLst>
        </pc:spChg>
        <pc:spChg chg="mod">
          <ac:chgData name="Peter Murphy" userId="01643b1712e094e1" providerId="LiveId" clId="{E40E61A5-06DA-4B79-B221-12C7AE97E2B3}" dt="2022-08-30T02:48:43.567" v="19" actId="164"/>
          <ac:spMkLst>
            <pc:docMk/>
            <pc:sldMk cId="550906094" sldId="266"/>
            <ac:spMk id="43" creationId="{4A8AA7AB-F7ED-4EA9-A775-56BF176CF831}"/>
          </ac:spMkLst>
        </pc:spChg>
        <pc:grpChg chg="add mod">
          <ac:chgData name="Peter Murphy" userId="01643b1712e094e1" providerId="LiveId" clId="{E40E61A5-06DA-4B79-B221-12C7AE97E2B3}" dt="2022-08-30T02:48:43.567" v="19" actId="164"/>
          <ac:grpSpMkLst>
            <pc:docMk/>
            <pc:sldMk cId="550906094" sldId="266"/>
            <ac:grpSpMk id="2" creationId="{8A4C172B-3FDA-8993-5B20-3F0CC3819D1B}"/>
          </ac:grpSpMkLst>
        </pc:grpChg>
        <pc:grpChg chg="mod">
          <ac:chgData name="Peter Murphy" userId="01643b1712e094e1" providerId="LiveId" clId="{E40E61A5-06DA-4B79-B221-12C7AE97E2B3}" dt="2022-08-30T02:48:43.567" v="19" actId="164"/>
          <ac:grpSpMkLst>
            <pc:docMk/>
            <pc:sldMk cId="550906094" sldId="266"/>
            <ac:grpSpMk id="18" creationId="{38EA65A2-67CC-40DD-8091-7E0AF34B6AA8}"/>
          </ac:grpSpMkLst>
        </pc:grpChg>
        <pc:picChg chg="mod">
          <ac:chgData name="Peter Murphy" userId="01643b1712e094e1" providerId="LiveId" clId="{E40E61A5-06DA-4B79-B221-12C7AE97E2B3}" dt="2022-08-30T02:48:43.567" v="19" actId="164"/>
          <ac:picMkLst>
            <pc:docMk/>
            <pc:sldMk cId="550906094" sldId="266"/>
            <ac:picMk id="25" creationId="{F047FF81-A954-73D4-F97E-C430FE418E53}"/>
          </ac:picMkLst>
        </pc:picChg>
      </pc:sldChg>
      <pc:sldChg chg="addSp modSp">
        <pc:chgData name="Peter Murphy" userId="01643b1712e094e1" providerId="LiveId" clId="{E40E61A5-06DA-4B79-B221-12C7AE97E2B3}" dt="2022-08-30T02:48:57.530" v="21" actId="164"/>
        <pc:sldMkLst>
          <pc:docMk/>
          <pc:sldMk cId="3857333885" sldId="267"/>
        </pc:sldMkLst>
        <pc:spChg chg="mod">
          <ac:chgData name="Peter Murphy" userId="01643b1712e094e1" providerId="LiveId" clId="{E40E61A5-06DA-4B79-B221-12C7AE97E2B3}" dt="2022-08-30T02:48:57.530" v="21" actId="164"/>
          <ac:spMkLst>
            <pc:docMk/>
            <pc:sldMk cId="3857333885" sldId="267"/>
            <ac:spMk id="28" creationId="{8ED2C0FC-E789-49B0-9A58-4DAB74F6D905}"/>
          </ac:spMkLst>
        </pc:spChg>
        <pc:spChg chg="mod">
          <ac:chgData name="Peter Murphy" userId="01643b1712e094e1" providerId="LiveId" clId="{E40E61A5-06DA-4B79-B221-12C7AE97E2B3}" dt="2022-08-30T02:48:57.530" v="21" actId="164"/>
          <ac:spMkLst>
            <pc:docMk/>
            <pc:sldMk cId="3857333885" sldId="267"/>
            <ac:spMk id="29" creationId="{22D4AAAE-A9E1-43EA-9D3E-C3C37E88CE00}"/>
          </ac:spMkLst>
        </pc:spChg>
        <pc:spChg chg="mod">
          <ac:chgData name="Peter Murphy" userId="01643b1712e094e1" providerId="LiveId" clId="{E40E61A5-06DA-4B79-B221-12C7AE97E2B3}" dt="2022-08-30T02:48:57.530" v="21" actId="164"/>
          <ac:spMkLst>
            <pc:docMk/>
            <pc:sldMk cId="3857333885" sldId="267"/>
            <ac:spMk id="30" creationId="{7F727194-8EB0-4F66-A9E4-D6A209652192}"/>
          </ac:spMkLst>
        </pc:spChg>
        <pc:spChg chg="mod">
          <ac:chgData name="Peter Murphy" userId="01643b1712e094e1" providerId="LiveId" clId="{E40E61A5-06DA-4B79-B221-12C7AE97E2B3}" dt="2022-08-30T02:48:57.530" v="21" actId="164"/>
          <ac:spMkLst>
            <pc:docMk/>
            <pc:sldMk cId="3857333885" sldId="267"/>
            <ac:spMk id="31" creationId="{523F0DD7-F22A-4D48-8FB3-4296162D1DF8}"/>
          </ac:spMkLst>
        </pc:spChg>
        <pc:spChg chg="mod">
          <ac:chgData name="Peter Murphy" userId="01643b1712e094e1" providerId="LiveId" clId="{E40E61A5-06DA-4B79-B221-12C7AE97E2B3}" dt="2022-08-30T02:48:57.530" v="21" actId="164"/>
          <ac:spMkLst>
            <pc:docMk/>
            <pc:sldMk cId="3857333885" sldId="267"/>
            <ac:spMk id="32" creationId="{57A54A2C-9678-4C27-BD80-721B39381837}"/>
          </ac:spMkLst>
        </pc:spChg>
        <pc:spChg chg="mod">
          <ac:chgData name="Peter Murphy" userId="01643b1712e094e1" providerId="LiveId" clId="{E40E61A5-06DA-4B79-B221-12C7AE97E2B3}" dt="2022-08-30T02:48:57.530" v="21" actId="164"/>
          <ac:spMkLst>
            <pc:docMk/>
            <pc:sldMk cId="3857333885" sldId="267"/>
            <ac:spMk id="47" creationId="{A24009F1-83F5-4609-817E-6446FD722E44}"/>
          </ac:spMkLst>
        </pc:spChg>
        <pc:spChg chg="mod">
          <ac:chgData name="Peter Murphy" userId="01643b1712e094e1" providerId="LiveId" clId="{E40E61A5-06DA-4B79-B221-12C7AE97E2B3}" dt="2022-08-30T02:48:57.530" v="21" actId="164"/>
          <ac:spMkLst>
            <pc:docMk/>
            <pc:sldMk cId="3857333885" sldId="267"/>
            <ac:spMk id="50" creationId="{DE223177-51E7-4959-AFF3-058504F09265}"/>
          </ac:spMkLst>
        </pc:spChg>
        <pc:spChg chg="mod">
          <ac:chgData name="Peter Murphy" userId="01643b1712e094e1" providerId="LiveId" clId="{E40E61A5-06DA-4B79-B221-12C7AE97E2B3}" dt="2022-08-30T02:48:57.530" v="21" actId="164"/>
          <ac:spMkLst>
            <pc:docMk/>
            <pc:sldMk cId="3857333885" sldId="267"/>
            <ac:spMk id="51" creationId="{4BF5D28E-E5F5-4B11-A2A8-E11CA78AD4A5}"/>
          </ac:spMkLst>
        </pc:spChg>
        <pc:spChg chg="mod">
          <ac:chgData name="Peter Murphy" userId="01643b1712e094e1" providerId="LiveId" clId="{E40E61A5-06DA-4B79-B221-12C7AE97E2B3}" dt="2022-08-30T02:48:57.530" v="21" actId="164"/>
          <ac:spMkLst>
            <pc:docMk/>
            <pc:sldMk cId="3857333885" sldId="267"/>
            <ac:spMk id="52" creationId="{BA6D2C24-F153-495C-AC37-E72820AD081A}"/>
          </ac:spMkLst>
        </pc:spChg>
        <pc:spChg chg="mod">
          <ac:chgData name="Peter Murphy" userId="01643b1712e094e1" providerId="LiveId" clId="{E40E61A5-06DA-4B79-B221-12C7AE97E2B3}" dt="2022-08-30T02:48:57.530" v="21" actId="164"/>
          <ac:spMkLst>
            <pc:docMk/>
            <pc:sldMk cId="3857333885" sldId="267"/>
            <ac:spMk id="53" creationId="{B5BF5B4E-A314-44EE-97BF-B55E616F496E}"/>
          </ac:spMkLst>
        </pc:spChg>
        <pc:spChg chg="mod">
          <ac:chgData name="Peter Murphy" userId="01643b1712e094e1" providerId="LiveId" clId="{E40E61A5-06DA-4B79-B221-12C7AE97E2B3}" dt="2022-08-30T02:48:57.530" v="21" actId="164"/>
          <ac:spMkLst>
            <pc:docMk/>
            <pc:sldMk cId="3857333885" sldId="267"/>
            <ac:spMk id="55" creationId="{F94A00D6-265E-4FEA-95F6-D12EC8C6062A}"/>
          </ac:spMkLst>
        </pc:spChg>
        <pc:spChg chg="mod">
          <ac:chgData name="Peter Murphy" userId="01643b1712e094e1" providerId="LiveId" clId="{E40E61A5-06DA-4B79-B221-12C7AE97E2B3}" dt="2022-08-30T02:48:57.530" v="21" actId="164"/>
          <ac:spMkLst>
            <pc:docMk/>
            <pc:sldMk cId="3857333885" sldId="267"/>
            <ac:spMk id="56" creationId="{B0B627C4-861C-411D-B581-B9C468A7AC8F}"/>
          </ac:spMkLst>
        </pc:spChg>
        <pc:grpChg chg="add mod">
          <ac:chgData name="Peter Murphy" userId="01643b1712e094e1" providerId="LiveId" clId="{E40E61A5-06DA-4B79-B221-12C7AE97E2B3}" dt="2022-08-30T02:48:57.530" v="21" actId="164"/>
          <ac:grpSpMkLst>
            <pc:docMk/>
            <pc:sldMk cId="3857333885" sldId="267"/>
            <ac:grpSpMk id="2" creationId="{566BB883-B3FC-189D-369E-F1892150CF38}"/>
          </ac:grpSpMkLst>
        </pc:grpChg>
        <pc:grpChg chg="mod">
          <ac:chgData name="Peter Murphy" userId="01643b1712e094e1" providerId="LiveId" clId="{E40E61A5-06DA-4B79-B221-12C7AE97E2B3}" dt="2022-08-30T02:48:57.530" v="21" actId="164"/>
          <ac:grpSpMkLst>
            <pc:docMk/>
            <pc:sldMk cId="3857333885" sldId="267"/>
            <ac:grpSpMk id="33" creationId="{BE4A733A-8633-4C03-85A2-C37AA4699BA3}"/>
          </ac:grpSpMkLst>
        </pc:grpChg>
        <pc:grpChg chg="mod">
          <ac:chgData name="Peter Murphy" userId="01643b1712e094e1" providerId="LiveId" clId="{E40E61A5-06DA-4B79-B221-12C7AE97E2B3}" dt="2022-08-30T02:48:57.530" v="21" actId="164"/>
          <ac:grpSpMkLst>
            <pc:docMk/>
            <pc:sldMk cId="3857333885" sldId="267"/>
            <ac:grpSpMk id="40" creationId="{BBD8335F-1D37-4181-B525-CC0B7A47A876}"/>
          </ac:grpSpMkLst>
        </pc:grpChg>
        <pc:grpChg chg="mod">
          <ac:chgData name="Peter Murphy" userId="01643b1712e094e1" providerId="LiveId" clId="{E40E61A5-06DA-4B79-B221-12C7AE97E2B3}" dt="2022-08-30T02:48:57.530" v="21" actId="164"/>
          <ac:grpSpMkLst>
            <pc:docMk/>
            <pc:sldMk cId="3857333885" sldId="267"/>
            <ac:grpSpMk id="41" creationId="{BB41109B-5C75-43F0-A778-E2DCF4C1BCB7}"/>
          </ac:grpSpMkLst>
        </pc:grpChg>
        <pc:picChg chg="mod">
          <ac:chgData name="Peter Murphy" userId="01643b1712e094e1" providerId="LiveId" clId="{E40E61A5-06DA-4B79-B221-12C7AE97E2B3}" dt="2022-08-30T02:48:57.530" v="21" actId="164"/>
          <ac:picMkLst>
            <pc:docMk/>
            <pc:sldMk cId="3857333885" sldId="267"/>
            <ac:picMk id="48" creationId="{07B8905C-570B-40CD-9AF6-04BF6C590F91}"/>
          </ac:picMkLst>
        </pc:picChg>
      </pc:sldChg>
      <pc:sldChg chg="addSp modSp">
        <pc:chgData name="Peter Murphy" userId="01643b1712e094e1" providerId="LiveId" clId="{E40E61A5-06DA-4B79-B221-12C7AE97E2B3}" dt="2022-08-30T02:47:20.369" v="9" actId="164"/>
        <pc:sldMkLst>
          <pc:docMk/>
          <pc:sldMk cId="1478190306" sldId="268"/>
        </pc:sldMkLst>
        <pc:spChg chg="mod">
          <ac:chgData name="Peter Murphy" userId="01643b1712e094e1" providerId="LiveId" clId="{E40E61A5-06DA-4B79-B221-12C7AE97E2B3}" dt="2022-08-30T02:47:20.369" v="9" actId="164"/>
          <ac:spMkLst>
            <pc:docMk/>
            <pc:sldMk cId="1478190306" sldId="268"/>
            <ac:spMk id="4" creationId="{015DB8B1-7175-4B6B-B284-DB280EE0B24E}"/>
          </ac:spMkLst>
        </pc:spChg>
        <pc:spChg chg="mod">
          <ac:chgData name="Peter Murphy" userId="01643b1712e094e1" providerId="LiveId" clId="{E40E61A5-06DA-4B79-B221-12C7AE97E2B3}" dt="2022-08-30T02:47:20.369" v="9" actId="164"/>
          <ac:spMkLst>
            <pc:docMk/>
            <pc:sldMk cId="1478190306" sldId="268"/>
            <ac:spMk id="6" creationId="{8C4C6297-E033-480E-A79C-059466EC18D3}"/>
          </ac:spMkLst>
        </pc:spChg>
        <pc:spChg chg="mod">
          <ac:chgData name="Peter Murphy" userId="01643b1712e094e1" providerId="LiveId" clId="{E40E61A5-06DA-4B79-B221-12C7AE97E2B3}" dt="2022-08-30T02:47:20.369" v="9" actId="164"/>
          <ac:spMkLst>
            <pc:docMk/>
            <pc:sldMk cId="1478190306" sldId="268"/>
            <ac:spMk id="9" creationId="{C790BC21-673F-488B-B1EB-25D637F3002A}"/>
          </ac:spMkLst>
        </pc:spChg>
        <pc:spChg chg="mod">
          <ac:chgData name="Peter Murphy" userId="01643b1712e094e1" providerId="LiveId" clId="{E40E61A5-06DA-4B79-B221-12C7AE97E2B3}" dt="2022-08-30T02:47:20.369" v="9" actId="164"/>
          <ac:spMkLst>
            <pc:docMk/>
            <pc:sldMk cId="1478190306" sldId="268"/>
            <ac:spMk id="13" creationId="{C90DCD6A-78E3-4F01-A047-9E4C9F91F390}"/>
          </ac:spMkLst>
        </pc:spChg>
        <pc:spChg chg="mod">
          <ac:chgData name="Peter Murphy" userId="01643b1712e094e1" providerId="LiveId" clId="{E40E61A5-06DA-4B79-B221-12C7AE97E2B3}" dt="2022-08-30T02:47:20.369" v="9" actId="164"/>
          <ac:spMkLst>
            <pc:docMk/>
            <pc:sldMk cId="1478190306" sldId="268"/>
            <ac:spMk id="14" creationId="{2324863F-01A6-47B0-88D4-2884E18E48CD}"/>
          </ac:spMkLst>
        </pc:spChg>
        <pc:spChg chg="mod">
          <ac:chgData name="Peter Murphy" userId="01643b1712e094e1" providerId="LiveId" clId="{E40E61A5-06DA-4B79-B221-12C7AE97E2B3}" dt="2022-08-30T02:47:20.369" v="9" actId="164"/>
          <ac:spMkLst>
            <pc:docMk/>
            <pc:sldMk cId="1478190306" sldId="268"/>
            <ac:spMk id="15" creationId="{6FB85900-C28A-4511-92CD-0D05C9552267}"/>
          </ac:spMkLst>
        </pc:spChg>
        <pc:spChg chg="mod">
          <ac:chgData name="Peter Murphy" userId="01643b1712e094e1" providerId="LiveId" clId="{E40E61A5-06DA-4B79-B221-12C7AE97E2B3}" dt="2022-08-30T02:47:20.369" v="9" actId="164"/>
          <ac:spMkLst>
            <pc:docMk/>
            <pc:sldMk cId="1478190306" sldId="268"/>
            <ac:spMk id="16" creationId="{1845C729-E943-4EA4-99C7-2598ED2DA8C1}"/>
          </ac:spMkLst>
        </pc:spChg>
        <pc:spChg chg="mod">
          <ac:chgData name="Peter Murphy" userId="01643b1712e094e1" providerId="LiveId" clId="{E40E61A5-06DA-4B79-B221-12C7AE97E2B3}" dt="2022-08-30T02:47:20.369" v="9" actId="164"/>
          <ac:spMkLst>
            <pc:docMk/>
            <pc:sldMk cId="1478190306" sldId="268"/>
            <ac:spMk id="17" creationId="{08035F1E-A556-4C53-96D2-8CA704653CF0}"/>
          </ac:spMkLst>
        </pc:spChg>
        <pc:spChg chg="mod">
          <ac:chgData name="Peter Murphy" userId="01643b1712e094e1" providerId="LiveId" clId="{E40E61A5-06DA-4B79-B221-12C7AE97E2B3}" dt="2022-08-30T02:47:20.369" v="9" actId="164"/>
          <ac:spMkLst>
            <pc:docMk/>
            <pc:sldMk cId="1478190306" sldId="268"/>
            <ac:spMk id="18" creationId="{25C08E64-9465-456C-B210-1146BAF6F46F}"/>
          </ac:spMkLst>
        </pc:spChg>
        <pc:spChg chg="mod">
          <ac:chgData name="Peter Murphy" userId="01643b1712e094e1" providerId="LiveId" clId="{E40E61A5-06DA-4B79-B221-12C7AE97E2B3}" dt="2022-08-30T02:47:20.369" v="9" actId="164"/>
          <ac:spMkLst>
            <pc:docMk/>
            <pc:sldMk cId="1478190306" sldId="268"/>
            <ac:spMk id="19" creationId="{7DE6D8B1-2601-41F6-A24B-6B608A441207}"/>
          </ac:spMkLst>
        </pc:spChg>
        <pc:spChg chg="mod">
          <ac:chgData name="Peter Murphy" userId="01643b1712e094e1" providerId="LiveId" clId="{E40E61A5-06DA-4B79-B221-12C7AE97E2B3}" dt="2022-08-30T02:47:20.369" v="9" actId="164"/>
          <ac:spMkLst>
            <pc:docMk/>
            <pc:sldMk cId="1478190306" sldId="268"/>
            <ac:spMk id="20" creationId="{9BC0491E-F0CA-45A7-9868-F12B37190B9A}"/>
          </ac:spMkLst>
        </pc:spChg>
        <pc:spChg chg="mod">
          <ac:chgData name="Peter Murphy" userId="01643b1712e094e1" providerId="LiveId" clId="{E40E61A5-06DA-4B79-B221-12C7AE97E2B3}" dt="2022-08-30T02:47:20.369" v="9" actId="164"/>
          <ac:spMkLst>
            <pc:docMk/>
            <pc:sldMk cId="1478190306" sldId="268"/>
            <ac:spMk id="21" creationId="{1784F006-A228-4E6A-9818-7BA2B09B802A}"/>
          </ac:spMkLst>
        </pc:spChg>
        <pc:spChg chg="mod">
          <ac:chgData name="Peter Murphy" userId="01643b1712e094e1" providerId="LiveId" clId="{E40E61A5-06DA-4B79-B221-12C7AE97E2B3}" dt="2022-08-30T02:47:20.369" v="9" actId="164"/>
          <ac:spMkLst>
            <pc:docMk/>
            <pc:sldMk cId="1478190306" sldId="268"/>
            <ac:spMk id="22" creationId="{78A039BF-39C6-47CD-AE1C-36594C6D9351}"/>
          </ac:spMkLst>
        </pc:spChg>
        <pc:spChg chg="mod">
          <ac:chgData name="Peter Murphy" userId="01643b1712e094e1" providerId="LiveId" clId="{E40E61A5-06DA-4B79-B221-12C7AE97E2B3}" dt="2022-08-30T02:47:20.369" v="9" actId="164"/>
          <ac:spMkLst>
            <pc:docMk/>
            <pc:sldMk cId="1478190306" sldId="268"/>
            <ac:spMk id="23" creationId="{BC0E645A-6AA0-4A23-AEAA-697CF67685C1}"/>
          </ac:spMkLst>
        </pc:spChg>
        <pc:grpChg chg="add mod">
          <ac:chgData name="Peter Murphy" userId="01643b1712e094e1" providerId="LiveId" clId="{E40E61A5-06DA-4B79-B221-12C7AE97E2B3}" dt="2022-08-30T02:47:20.369" v="9" actId="164"/>
          <ac:grpSpMkLst>
            <pc:docMk/>
            <pc:sldMk cId="1478190306" sldId="268"/>
            <ac:grpSpMk id="2" creationId="{B7569C72-7355-0CB0-61E6-822B3652A9AF}"/>
          </ac:grpSpMkLst>
        </pc:grpChg>
        <pc:grpChg chg="mod">
          <ac:chgData name="Peter Murphy" userId="01643b1712e094e1" providerId="LiveId" clId="{E40E61A5-06DA-4B79-B221-12C7AE97E2B3}" dt="2022-08-30T02:47:20.369" v="9" actId="164"/>
          <ac:grpSpMkLst>
            <pc:docMk/>
            <pc:sldMk cId="1478190306" sldId="268"/>
            <ac:grpSpMk id="27" creationId="{CC4C05EB-6258-4F21-80A6-E2D0CC34CC83}"/>
          </ac:grpSpMkLst>
        </pc:grpChg>
        <pc:picChg chg="mod">
          <ac:chgData name="Peter Murphy" userId="01643b1712e094e1" providerId="LiveId" clId="{E40E61A5-06DA-4B79-B221-12C7AE97E2B3}" dt="2022-08-30T02:47:20.369" v="9" actId="164"/>
          <ac:picMkLst>
            <pc:docMk/>
            <pc:sldMk cId="1478190306" sldId="268"/>
            <ac:picMk id="11266" creationId="{6B1A87D3-7F74-4E05-9D79-EABF194877A5}"/>
          </ac:picMkLst>
        </pc:picChg>
      </pc:sldChg>
      <pc:sldChg chg="addSp modSp">
        <pc:chgData name="Peter Murphy" userId="01643b1712e094e1" providerId="LiveId" clId="{E40E61A5-06DA-4B79-B221-12C7AE97E2B3}" dt="2022-08-30T02:48:50.469" v="20" actId="164"/>
        <pc:sldMkLst>
          <pc:docMk/>
          <pc:sldMk cId="2614602648" sldId="270"/>
        </pc:sldMkLst>
        <pc:spChg chg="mod">
          <ac:chgData name="Peter Murphy" userId="01643b1712e094e1" providerId="LiveId" clId="{E40E61A5-06DA-4B79-B221-12C7AE97E2B3}" dt="2022-08-30T02:48:50.469" v="20" actId="164"/>
          <ac:spMkLst>
            <pc:docMk/>
            <pc:sldMk cId="2614602648" sldId="270"/>
            <ac:spMk id="19" creationId="{41D32CF1-0F63-41F9-BA71-CAE723299455}"/>
          </ac:spMkLst>
        </pc:spChg>
        <pc:spChg chg="mod">
          <ac:chgData name="Peter Murphy" userId="01643b1712e094e1" providerId="LiveId" clId="{E40E61A5-06DA-4B79-B221-12C7AE97E2B3}" dt="2022-08-30T02:48:50.469" v="20" actId="164"/>
          <ac:spMkLst>
            <pc:docMk/>
            <pc:sldMk cId="2614602648" sldId="270"/>
            <ac:spMk id="20" creationId="{77287A83-0609-43ED-AD94-AC1913335F7C}"/>
          </ac:spMkLst>
        </pc:spChg>
        <pc:spChg chg="mod">
          <ac:chgData name="Peter Murphy" userId="01643b1712e094e1" providerId="LiveId" clId="{E40E61A5-06DA-4B79-B221-12C7AE97E2B3}" dt="2022-08-30T02:48:50.469" v="20" actId="164"/>
          <ac:spMkLst>
            <pc:docMk/>
            <pc:sldMk cId="2614602648" sldId="270"/>
            <ac:spMk id="22" creationId="{550A768F-C055-4F89-BB58-A5A45E44C2C0}"/>
          </ac:spMkLst>
        </pc:spChg>
        <pc:spChg chg="mod">
          <ac:chgData name="Peter Murphy" userId="01643b1712e094e1" providerId="LiveId" clId="{E40E61A5-06DA-4B79-B221-12C7AE97E2B3}" dt="2022-08-30T02:48:50.469" v="20" actId="164"/>
          <ac:spMkLst>
            <pc:docMk/>
            <pc:sldMk cId="2614602648" sldId="270"/>
            <ac:spMk id="23" creationId="{FA18EBBF-FE5B-F472-F78C-54D68B6989E6}"/>
          </ac:spMkLst>
        </pc:spChg>
        <pc:spChg chg="mod">
          <ac:chgData name="Peter Murphy" userId="01643b1712e094e1" providerId="LiveId" clId="{E40E61A5-06DA-4B79-B221-12C7AE97E2B3}" dt="2022-08-30T02:48:50.469" v="20" actId="164"/>
          <ac:spMkLst>
            <pc:docMk/>
            <pc:sldMk cId="2614602648" sldId="270"/>
            <ac:spMk id="24" creationId="{192DC70B-34C6-C239-DF85-4BD4738F2354}"/>
          </ac:spMkLst>
        </pc:spChg>
        <pc:spChg chg="mod">
          <ac:chgData name="Peter Murphy" userId="01643b1712e094e1" providerId="LiveId" clId="{E40E61A5-06DA-4B79-B221-12C7AE97E2B3}" dt="2022-08-30T02:48:50.469" v="20" actId="164"/>
          <ac:spMkLst>
            <pc:docMk/>
            <pc:sldMk cId="2614602648" sldId="270"/>
            <ac:spMk id="31" creationId="{35D8A96F-8FE4-4348-8331-9E5EE4BFB3A9}"/>
          </ac:spMkLst>
        </pc:spChg>
        <pc:spChg chg="mod">
          <ac:chgData name="Peter Murphy" userId="01643b1712e094e1" providerId="LiveId" clId="{E40E61A5-06DA-4B79-B221-12C7AE97E2B3}" dt="2022-08-30T02:48:50.469" v="20" actId="164"/>
          <ac:spMkLst>
            <pc:docMk/>
            <pc:sldMk cId="2614602648" sldId="270"/>
            <ac:spMk id="34" creationId="{2684C201-AE01-4DEC-9EE5-4391DC8D2254}"/>
          </ac:spMkLst>
        </pc:spChg>
        <pc:spChg chg="mod">
          <ac:chgData name="Peter Murphy" userId="01643b1712e094e1" providerId="LiveId" clId="{E40E61A5-06DA-4B79-B221-12C7AE97E2B3}" dt="2022-08-30T02:48:50.469" v="20" actId="164"/>
          <ac:spMkLst>
            <pc:docMk/>
            <pc:sldMk cId="2614602648" sldId="270"/>
            <ac:spMk id="35" creationId="{850B3021-31DB-48A4-A33B-62AE30F15555}"/>
          </ac:spMkLst>
        </pc:spChg>
        <pc:spChg chg="mod">
          <ac:chgData name="Peter Murphy" userId="01643b1712e094e1" providerId="LiveId" clId="{E40E61A5-06DA-4B79-B221-12C7AE97E2B3}" dt="2022-08-30T02:48:50.469" v="20" actId="164"/>
          <ac:spMkLst>
            <pc:docMk/>
            <pc:sldMk cId="2614602648" sldId="270"/>
            <ac:spMk id="43" creationId="{4A8AA7AB-F7ED-4EA9-A775-56BF176CF831}"/>
          </ac:spMkLst>
        </pc:spChg>
        <pc:grpChg chg="add mod">
          <ac:chgData name="Peter Murphy" userId="01643b1712e094e1" providerId="LiveId" clId="{E40E61A5-06DA-4B79-B221-12C7AE97E2B3}" dt="2022-08-30T02:48:50.469" v="20" actId="164"/>
          <ac:grpSpMkLst>
            <pc:docMk/>
            <pc:sldMk cId="2614602648" sldId="270"/>
            <ac:grpSpMk id="2" creationId="{76515F85-8421-E4B4-AFBD-56897B70F573}"/>
          </ac:grpSpMkLst>
        </pc:grpChg>
        <pc:grpChg chg="mod">
          <ac:chgData name="Peter Murphy" userId="01643b1712e094e1" providerId="LiveId" clId="{E40E61A5-06DA-4B79-B221-12C7AE97E2B3}" dt="2022-08-30T02:48:50.469" v="20" actId="164"/>
          <ac:grpSpMkLst>
            <pc:docMk/>
            <pc:sldMk cId="2614602648" sldId="270"/>
            <ac:grpSpMk id="18" creationId="{38EA65A2-67CC-40DD-8091-7E0AF34B6AA8}"/>
          </ac:grpSpMkLst>
        </pc:grpChg>
        <pc:picChg chg="mod">
          <ac:chgData name="Peter Murphy" userId="01643b1712e094e1" providerId="LiveId" clId="{E40E61A5-06DA-4B79-B221-12C7AE97E2B3}" dt="2022-08-30T02:48:50.469" v="20" actId="164"/>
          <ac:picMkLst>
            <pc:docMk/>
            <pc:sldMk cId="2614602648" sldId="270"/>
            <ac:picMk id="25" creationId="{12D03D9E-B97B-C408-5029-D5A4D19DB6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785F2-FAE2-4635-80FB-363BF556231E}" type="datetimeFigureOut">
              <a:rPr lang="en-AU" smtClean="0"/>
              <a:t>30/08/2022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89453-2D49-4081-9ACB-5089585E3ADA}" type="slidenum">
              <a:rPr lang="en-AU" smtClean="0"/>
              <a:t>‹#›</a:t>
            </a:fld>
            <a:endParaRPr lang="en-AU"/>
          </a:p>
        </p:txBody>
      </p:sp>
    </p:spTree>
    <p:extLst>
      <p:ext uri="{BB962C8B-B14F-4D97-AF65-F5344CB8AC3E}">
        <p14:creationId xmlns:p14="http://schemas.microsoft.com/office/powerpoint/2010/main" val="84379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1EBA-5200-4CFA-A01E-28519B39E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7D087A-9D92-47AF-B11D-0B55C0025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3D8347-018D-4744-9616-B161B722A9EB}"/>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2EB46662-2867-4082-941B-D8770049B9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9E9DE1-F1D7-40D8-AFEA-9CC3FD9AC39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14432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2D06-FB41-44E7-B453-D50B5E0436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2978FCC-9A60-4B52-8E44-28720F6FC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71BF48-EF6F-408F-8F4C-A02393F680FC}"/>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5A459127-76C3-4408-A583-F24BA5EA2C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EF87A6-3B2A-4840-AF8E-D0899E00CA5C}"/>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98772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5D118-D12B-434C-AD52-BB3793DC02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DADCAD-F65D-4B78-82DD-A2D28E363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969FC6-CB76-400F-B438-FEC6FBED27C1}"/>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680E4E9D-06F9-4E28-B260-78A0F22B1F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80063F-F3F4-4416-9F58-FDE8531E7AB9}"/>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6940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BD64-D426-4A9A-85A3-ACE9F615575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00C1F77-7836-4CFF-A5E2-21E1B6AAF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BEA7A9-1CB4-4883-9CBA-F4FC8DFD12C0}"/>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1405CD69-014B-48D5-9209-58B7B9F980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A42549-507D-4648-8593-49CB6D220CC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92967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0EEC-874F-4611-AACD-520E60403A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CDC15A8-687A-4ECC-AFBD-0031501DB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AF8C2-CAFD-4875-B839-67C8835320A8}"/>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06F5530F-EC1F-4A99-B8E2-8E2C5B0240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8266D8-8E94-4E8D-86FA-C5469141290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417363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3E82-36E8-4708-8F3C-61FD746CB98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BEACC6-266E-4C2B-9699-8FBEA58CA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72D540A-1C98-4706-9866-B1A7478FCE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1E117E2-22F5-4EB1-8EC0-F6B45EBA7E39}"/>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AA15B7A1-1015-478A-98AC-86C57AD77C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8954176-133E-44EC-A3EA-93F4CB73F734}"/>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59446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BCFE-D8CC-4E83-8F6D-7A56DDA4C45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47E213-7626-4C45-A375-CF71CFB1E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D7910-9FD9-4A5C-B2A8-D89193AA94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D248246-F68D-4A51-BB7D-DA30C8AE7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C7BDF-3B89-4CE1-8151-F586DB9CA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E7EB9FE-2CB1-4CBD-AC07-7818FFC0947E}"/>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8" name="Footer Placeholder 7">
            <a:extLst>
              <a:ext uri="{FF2B5EF4-FFF2-40B4-BE49-F238E27FC236}">
                <a16:creationId xmlns:a16="http://schemas.microsoft.com/office/drawing/2014/main" id="{1C9A85AA-8BCD-4801-BBE4-B74C24E5D6A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DCFBE48-8680-4DD6-A6AD-06D9EECCBB5D}"/>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61628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20F6-5058-4A33-9DE0-03363FAF5B1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9378238-0BFC-42FA-9CD2-A7B2E762B124}"/>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4" name="Footer Placeholder 3">
            <a:extLst>
              <a:ext uri="{FF2B5EF4-FFF2-40B4-BE49-F238E27FC236}">
                <a16:creationId xmlns:a16="http://schemas.microsoft.com/office/drawing/2014/main" id="{5A478A5C-0782-4587-A775-644DB28B9B4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C990D05-3BBE-4616-804A-40C390B5EB3A}"/>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01864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8BB15-06FE-4A9B-B9BB-48928C990FE8}"/>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3" name="Footer Placeholder 2">
            <a:extLst>
              <a:ext uri="{FF2B5EF4-FFF2-40B4-BE49-F238E27FC236}">
                <a16:creationId xmlns:a16="http://schemas.microsoft.com/office/drawing/2014/main" id="{22F002AC-49C0-40C0-96F2-57CB92E11C2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3B1B5BA-B5EC-4B1F-A605-9864699A30C5}"/>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08742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A000-57E9-4049-BA50-CEF2A6E3F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82B9047-0696-4223-9FAB-75267D278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F5C1678-7888-4060-A1D0-506D10B84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38151-11AB-45A0-B25B-AA3EC97D1AD6}"/>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A91EC4BB-4CBD-48D9-AA1B-BDEC08D0B4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AE3E79-2B98-4D39-96B7-D57A5C39CD28}"/>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74562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BB65-80E4-4B1D-ABB5-DEFEBB4BC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F469E51-B1B8-492B-918D-EA5BF20A7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0F4AECD-7983-4B85-BFAB-B9898FA76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4B3D5-60D2-40B9-996F-54701B1613E4}"/>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2081B594-E423-46DC-84C8-AEDDB5A09F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788DC5-AB3A-47B6-8BF4-22CFA68AC01D}"/>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408133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84037-5682-46D8-A94F-B2D7AA8D1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6562D9-2A31-4396-B777-52C337583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CF31AC-215F-421A-98AB-75D04AB86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67911CB0-8C3F-4775-BB83-682317FEF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C264C49-1A79-4C13-8FB6-906B0E347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6FDC3-AE8C-4570-92C2-2AD40C00B1BB}" type="slidenum">
              <a:rPr lang="en-AU" smtClean="0"/>
              <a:t>‹#›</a:t>
            </a:fld>
            <a:endParaRPr lang="en-AU"/>
          </a:p>
        </p:txBody>
      </p:sp>
    </p:spTree>
    <p:extLst>
      <p:ext uri="{BB962C8B-B14F-4D97-AF65-F5344CB8AC3E}">
        <p14:creationId xmlns:p14="http://schemas.microsoft.com/office/powerpoint/2010/main" val="312727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lXpfNlu60y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lXpfNlu60y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lXpfNlu60yc"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9-nn7uhO29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PhzgfeX_Zk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youtu.be/hBbV2XE4hRc"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un.org/sustainabledevelopment/hunger/"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recycle-more.co.uk/blog/recycling-news/food-miles"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WUIpmdlD62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rTQ443akE"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H2pqWIymO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u.be/-H2pqWIymOI" TargetMode="External"/><Relationship Id="rId4" Type="http://schemas.openxmlformats.org/officeDocument/2006/relationships/hyperlink" Target="https://prezi.com/v/c211qxa9zkg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H2pqWIymOI" TargetMode="External"/><Relationship Id="rId2" Type="http://schemas.openxmlformats.org/officeDocument/2006/relationships/hyperlink" Target="https://prezi.com/v/c211qxa9zkge/" TargetMode="Externa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569C72-7355-0CB0-61E6-822B3652A9AF}"/>
              </a:ext>
            </a:extLst>
          </p:cNvPr>
          <p:cNvGrpSpPr/>
          <p:nvPr/>
        </p:nvGrpSpPr>
        <p:grpSpPr>
          <a:xfrm>
            <a:off x="-1" y="-3371"/>
            <a:ext cx="12192001" cy="6861371"/>
            <a:chOff x="-1" y="-3371"/>
            <a:chExt cx="12192001" cy="6861371"/>
          </a:xfrm>
        </p:grpSpPr>
        <p:pic>
          <p:nvPicPr>
            <p:cNvPr id="11266" name="Picture 2">
              <a:extLst>
                <a:ext uri="{FF2B5EF4-FFF2-40B4-BE49-F238E27FC236}">
                  <a16:creationId xmlns:a16="http://schemas.microsoft.com/office/drawing/2014/main" id="{6B1A87D3-7F74-4E05-9D79-EABF194877A5}"/>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4C6297-E033-480E-A79C-059466EC18D3}"/>
                </a:ext>
              </a:extLst>
            </p:cNvPr>
            <p:cNvSpPr txBox="1"/>
            <p:nvPr/>
          </p:nvSpPr>
          <p:spPr>
            <a:xfrm>
              <a:off x="3147041" y="2841585"/>
              <a:ext cx="6885095" cy="1785104"/>
            </a:xfrm>
            <a:prstGeom prst="rect">
              <a:avLst/>
            </a:prstGeom>
            <a:noFill/>
          </p:spPr>
          <p:txBody>
            <a:bodyPr wrap="square" rtlCol="0">
              <a:spAutoFit/>
            </a:bodyPr>
            <a:lstStyle/>
            <a:p>
              <a:r>
                <a:rPr lang="en-AU" sz="6600" dirty="0">
                  <a:solidFill>
                    <a:srgbClr val="68297A"/>
                  </a:solidFill>
                  <a:latin typeface="Arial Black" panose="020B0A04020102020204" pitchFamily="34" charset="0"/>
                  <a:cs typeface="Aharoni" panose="02010803020104030203" pitchFamily="2" charset="-79"/>
                </a:rPr>
                <a:t>MELBOURNE</a:t>
              </a:r>
            </a:p>
            <a:p>
              <a:endParaRPr lang="en-AU" sz="4400" dirty="0">
                <a:solidFill>
                  <a:srgbClr val="68297A"/>
                </a:solidFill>
                <a:latin typeface="Aharoni" panose="02010803020104030203" pitchFamily="2" charset="-79"/>
                <a:cs typeface="Aharoni" panose="02010803020104030203" pitchFamily="2" charset="-79"/>
              </a:endParaRPr>
            </a:p>
          </p:txBody>
        </p:sp>
        <p:sp>
          <p:nvSpPr>
            <p:cNvPr id="9" name="TextBox 8">
              <a:extLst>
                <a:ext uri="{FF2B5EF4-FFF2-40B4-BE49-F238E27FC236}">
                  <a16:creationId xmlns:a16="http://schemas.microsoft.com/office/drawing/2014/main" id="{C790BC21-673F-488B-B1EB-25D637F3002A}"/>
                </a:ext>
              </a:extLst>
            </p:cNvPr>
            <p:cNvSpPr txBox="1"/>
            <p:nvPr/>
          </p:nvSpPr>
          <p:spPr>
            <a:xfrm>
              <a:off x="2948165" y="1338994"/>
              <a:ext cx="6923314" cy="1862048"/>
            </a:xfrm>
            <a:prstGeom prst="rect">
              <a:avLst/>
            </a:prstGeom>
            <a:noFill/>
          </p:spPr>
          <p:txBody>
            <a:bodyPr wrap="square">
              <a:spAutoFit/>
            </a:bodyPr>
            <a:lstStyle/>
            <a:p>
              <a:r>
                <a:rPr lang="en-AU" sz="11500" dirty="0">
                  <a:solidFill>
                    <a:srgbClr val="00B050"/>
                  </a:solidFill>
                  <a:latin typeface="Arial Black" panose="020B0A04020102020204" pitchFamily="34" charset="0"/>
                  <a:cs typeface="Aharoni" panose="02010803020104030203" pitchFamily="2" charset="-79"/>
                </a:rPr>
                <a:t>DE</a:t>
              </a:r>
              <a:r>
                <a:rPr lang="en-AU" sz="11500" dirty="0">
                  <a:solidFill>
                    <a:srgbClr val="0070C0"/>
                  </a:solidFill>
                  <a:latin typeface="Arial Black" panose="020B0A04020102020204" pitchFamily="34" charset="0"/>
                  <a:cs typeface="Aharoni" panose="02010803020104030203" pitchFamily="2" charset="-79"/>
                </a:rPr>
                <a:t>SI</a:t>
              </a:r>
              <a:r>
                <a:rPr lang="en-AU" sz="11500" dirty="0">
                  <a:solidFill>
                    <a:schemeClr val="accent4"/>
                  </a:solidFill>
                  <a:latin typeface="Arial Black" panose="020B0A04020102020204" pitchFamily="34" charset="0"/>
                  <a:cs typeface="Aharoni" panose="02010803020104030203" pitchFamily="2" charset="-79"/>
                </a:rPr>
                <a:t>GN</a:t>
              </a:r>
            </a:p>
          </p:txBody>
        </p:sp>
        <p:sp>
          <p:nvSpPr>
            <p:cNvPr id="13" name="Rectangle 12">
              <a:extLst>
                <a:ext uri="{FF2B5EF4-FFF2-40B4-BE49-F238E27FC236}">
                  <a16:creationId xmlns:a16="http://schemas.microsoft.com/office/drawing/2014/main" id="{C90DCD6A-78E3-4F01-A047-9E4C9F91F390}"/>
                </a:ext>
              </a:extLst>
            </p:cNvPr>
            <p:cNvSpPr/>
            <p:nvPr/>
          </p:nvSpPr>
          <p:spPr>
            <a:xfrm>
              <a:off x="3193143" y="4377512"/>
              <a:ext cx="6019800" cy="2334330"/>
            </a:xfrm>
            <a:prstGeom prst="rect">
              <a:avLst/>
            </a:prstGeom>
            <a:gradFill>
              <a:gsLst>
                <a:gs pos="0">
                  <a:srgbClr val="2E7339"/>
                </a:gs>
                <a:gs pos="100000">
                  <a:srgbClr val="62AD5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2324863F-01A6-47B0-88D4-2884E18E48CD}"/>
                </a:ext>
              </a:extLst>
            </p:cNvPr>
            <p:cNvSpPr/>
            <p:nvPr/>
          </p:nvSpPr>
          <p:spPr>
            <a:xfrm>
              <a:off x="3193143" y="4436484"/>
              <a:ext cx="6019800" cy="2175766"/>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b="1" dirty="0"/>
            </a:p>
          </p:txBody>
        </p:sp>
        <p:sp>
          <p:nvSpPr>
            <p:cNvPr id="15" name="TextBox 14">
              <a:extLst>
                <a:ext uri="{FF2B5EF4-FFF2-40B4-BE49-F238E27FC236}">
                  <a16:creationId xmlns:a16="http://schemas.microsoft.com/office/drawing/2014/main" id="{6FB85900-C28A-4511-92CD-0D05C9552267}"/>
                </a:ext>
              </a:extLst>
            </p:cNvPr>
            <p:cNvSpPr txBox="1"/>
            <p:nvPr/>
          </p:nvSpPr>
          <p:spPr>
            <a:xfrm>
              <a:off x="3193143" y="4522410"/>
              <a:ext cx="6019800" cy="1200329"/>
            </a:xfrm>
            <a:prstGeom prst="rect">
              <a:avLst/>
            </a:prstGeom>
            <a:noFill/>
          </p:spPr>
          <p:txBody>
            <a:bodyPr wrap="square" rtlCol="0">
              <a:spAutoFit/>
            </a:bodyPr>
            <a:lstStyle/>
            <a:p>
              <a:r>
                <a:rPr lang="en-AU" b="1" dirty="0"/>
                <a:t>Team Name:</a:t>
              </a:r>
            </a:p>
            <a:p>
              <a:endParaRPr lang="en-AU" b="1" dirty="0"/>
            </a:p>
            <a:p>
              <a:r>
                <a:rPr lang="en-AU" b="1" dirty="0"/>
                <a:t>Team Members:</a:t>
              </a:r>
            </a:p>
            <a:p>
              <a:endParaRPr lang="en-AU" dirty="0"/>
            </a:p>
          </p:txBody>
        </p:sp>
        <p:sp>
          <p:nvSpPr>
            <p:cNvPr id="4" name="Rectangle 3">
              <a:extLst>
                <a:ext uri="{FF2B5EF4-FFF2-40B4-BE49-F238E27FC236}">
                  <a16:creationId xmlns:a16="http://schemas.microsoft.com/office/drawing/2014/main" id="{015DB8B1-7175-4B6B-B284-DB280EE0B24E}"/>
                </a:ext>
              </a:extLst>
            </p:cNvPr>
            <p:cNvSpPr/>
            <p:nvPr/>
          </p:nvSpPr>
          <p:spPr>
            <a:xfrm>
              <a:off x="4773449" y="807021"/>
              <a:ext cx="294289" cy="29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1845C729-E943-4EA4-99C7-2598ED2DA8C1}"/>
                </a:ext>
              </a:extLst>
            </p:cNvPr>
            <p:cNvSpPr/>
            <p:nvPr/>
          </p:nvSpPr>
          <p:spPr>
            <a:xfrm>
              <a:off x="5178097" y="1148887"/>
              <a:ext cx="294289" cy="294289"/>
            </a:xfrm>
            <a:prstGeom prst="rect">
              <a:avLst/>
            </a:prstGeom>
            <a:solidFill>
              <a:srgbClr val="3FFF9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8035F1E-A556-4C53-96D2-8CA704653CF0}"/>
                </a:ext>
              </a:extLst>
            </p:cNvPr>
            <p:cNvSpPr/>
            <p:nvPr/>
          </p:nvSpPr>
          <p:spPr>
            <a:xfrm>
              <a:off x="9577190" y="2136032"/>
              <a:ext cx="294289" cy="294289"/>
            </a:xfrm>
            <a:prstGeom prst="rect">
              <a:avLst/>
            </a:prstGeom>
            <a:solidFill>
              <a:srgbClr val="3FFF9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5C08E64-9465-456C-B210-1146BAF6F46F}"/>
                </a:ext>
              </a:extLst>
            </p:cNvPr>
            <p:cNvSpPr/>
            <p:nvPr/>
          </p:nvSpPr>
          <p:spPr>
            <a:xfrm>
              <a:off x="10406994" y="1148887"/>
              <a:ext cx="294289" cy="294289"/>
            </a:xfrm>
            <a:prstGeom prst="rect">
              <a:avLst/>
            </a:prstGeom>
            <a:solidFill>
              <a:srgbClr val="3FFF9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7DE6D8B1-2601-41F6-A24B-6B608A441207}"/>
                </a:ext>
              </a:extLst>
            </p:cNvPr>
            <p:cNvSpPr/>
            <p:nvPr/>
          </p:nvSpPr>
          <p:spPr>
            <a:xfrm>
              <a:off x="9936727" y="3098556"/>
              <a:ext cx="294289" cy="29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9BC0491E-F0CA-45A7-9868-F12B37190B9A}"/>
                </a:ext>
              </a:extLst>
            </p:cNvPr>
            <p:cNvSpPr/>
            <p:nvPr/>
          </p:nvSpPr>
          <p:spPr>
            <a:xfrm>
              <a:off x="7114700" y="3952088"/>
              <a:ext cx="294289" cy="29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1784F006-A228-4E6A-9818-7BA2B09B802A}"/>
                </a:ext>
              </a:extLst>
            </p:cNvPr>
            <p:cNvSpPr/>
            <p:nvPr/>
          </p:nvSpPr>
          <p:spPr>
            <a:xfrm>
              <a:off x="2390300" y="3915095"/>
              <a:ext cx="294289" cy="29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78A039BF-39C6-47CD-AE1C-36594C6D9351}"/>
                </a:ext>
              </a:extLst>
            </p:cNvPr>
            <p:cNvSpPr/>
            <p:nvPr/>
          </p:nvSpPr>
          <p:spPr>
            <a:xfrm>
              <a:off x="1301538" y="1841743"/>
              <a:ext cx="294289" cy="29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BC0E645A-6AA0-4A23-AEAA-697CF67685C1}"/>
                </a:ext>
              </a:extLst>
            </p:cNvPr>
            <p:cNvSpPr/>
            <p:nvPr/>
          </p:nvSpPr>
          <p:spPr>
            <a:xfrm>
              <a:off x="2471552" y="2932834"/>
              <a:ext cx="294289" cy="294289"/>
            </a:xfrm>
            <a:prstGeom prst="rect">
              <a:avLst/>
            </a:prstGeom>
            <a:solidFill>
              <a:srgbClr val="3FFF9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7" name="Group 26">
              <a:extLst>
                <a:ext uri="{FF2B5EF4-FFF2-40B4-BE49-F238E27FC236}">
                  <a16:creationId xmlns:a16="http://schemas.microsoft.com/office/drawing/2014/main" id="{CC4C05EB-6258-4F21-80A6-E2D0CC34CC83}"/>
                </a:ext>
              </a:extLst>
            </p:cNvPr>
            <p:cNvGrpSpPr/>
            <p:nvPr/>
          </p:nvGrpSpPr>
          <p:grpSpPr>
            <a:xfrm>
              <a:off x="-1" y="-3371"/>
              <a:ext cx="12192001" cy="904620"/>
              <a:chOff x="-1" y="-3371"/>
              <a:chExt cx="12192001" cy="904620"/>
            </a:xfrm>
          </p:grpSpPr>
          <p:sp>
            <p:nvSpPr>
              <p:cNvPr id="28" name="Rectangle 27">
                <a:extLst>
                  <a:ext uri="{FF2B5EF4-FFF2-40B4-BE49-F238E27FC236}">
                    <a16:creationId xmlns:a16="http://schemas.microsoft.com/office/drawing/2014/main" id="{5FBA1EFB-B432-4BDE-91B8-D4B86FDB4481}"/>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9" name="Group 28">
                <a:extLst>
                  <a:ext uri="{FF2B5EF4-FFF2-40B4-BE49-F238E27FC236}">
                    <a16:creationId xmlns:a16="http://schemas.microsoft.com/office/drawing/2014/main" id="{E31975EF-19C2-4B62-89DA-C0BD59DDBE04}"/>
                  </a:ext>
                </a:extLst>
              </p:cNvPr>
              <p:cNvGrpSpPr/>
              <p:nvPr/>
            </p:nvGrpSpPr>
            <p:grpSpPr>
              <a:xfrm>
                <a:off x="0" y="5907"/>
                <a:ext cx="513500" cy="895342"/>
                <a:chOff x="0" y="14374"/>
                <a:chExt cx="513500" cy="895342"/>
              </a:xfrm>
            </p:grpSpPr>
            <p:sp>
              <p:nvSpPr>
                <p:cNvPr id="31" name="Rectangle 30">
                  <a:extLst>
                    <a:ext uri="{FF2B5EF4-FFF2-40B4-BE49-F238E27FC236}">
                      <a16:creationId xmlns:a16="http://schemas.microsoft.com/office/drawing/2014/main" id="{363E74C3-7775-4AC9-9BB7-8EBD6398D847}"/>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4E2C08CD-125A-408A-80C3-4FF3E5B93BB5}"/>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id="{78AF4241-D2FF-416F-9339-4252BACB39DA}"/>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id="{72511BAE-9461-49F0-9125-35E0D791C010}"/>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08AD330D-3188-45E7-8394-0F3C4CA72627}"/>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D33A1B50-3674-44F0-9778-8636C9B2BC35}"/>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Google Shape;498;p7">
                <a:extLst>
                  <a:ext uri="{FF2B5EF4-FFF2-40B4-BE49-F238E27FC236}">
                    <a16:creationId xmlns:a16="http://schemas.microsoft.com/office/drawing/2014/main" id="{5CDC002C-77A1-4A0C-BE8D-8283571602FF}"/>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grpSp>
    </p:spTree>
    <p:extLst>
      <p:ext uri="{BB962C8B-B14F-4D97-AF65-F5344CB8AC3E}">
        <p14:creationId xmlns:p14="http://schemas.microsoft.com/office/powerpoint/2010/main" val="147819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A84A25-8C47-B0A2-108D-77850C53FB0A}"/>
              </a:ext>
            </a:extLst>
          </p:cNvPr>
          <p:cNvGrpSpPr/>
          <p:nvPr/>
        </p:nvGrpSpPr>
        <p:grpSpPr>
          <a:xfrm>
            <a:off x="-1" y="-3371"/>
            <a:ext cx="12192001" cy="6362948"/>
            <a:chOff x="-1" y="-3371"/>
            <a:chExt cx="12192001" cy="6362948"/>
          </a:xfrm>
        </p:grpSpPr>
        <p:grpSp>
          <p:nvGrpSpPr>
            <p:cNvPr id="2" name="Group 1">
              <a:extLst>
                <a:ext uri="{FF2B5EF4-FFF2-40B4-BE49-F238E27FC236}">
                  <a16:creationId xmlns:a16="http://schemas.microsoft.com/office/drawing/2014/main" id="{74595752-A6CB-4018-8789-0D2FC9E31827}"/>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 name="Group 2">
              <a:extLst>
                <a:ext uri="{FF2B5EF4-FFF2-40B4-BE49-F238E27FC236}">
                  <a16:creationId xmlns:a16="http://schemas.microsoft.com/office/drawing/2014/main" id="{5B9F195F-1833-4E18-A1DE-1D7D431764B3}"/>
                </a:ext>
              </a:extLst>
            </p:cNvPr>
            <p:cNvGrpSpPr/>
            <p:nvPr/>
          </p:nvGrpSpPr>
          <p:grpSpPr>
            <a:xfrm>
              <a:off x="518161" y="908949"/>
              <a:ext cx="3541051" cy="5450628"/>
              <a:chOff x="518161" y="908949"/>
              <a:chExt cx="3541051" cy="5450628"/>
            </a:xfrm>
          </p:grpSpPr>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Melbourne</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pic>
          <p:nvPicPr>
            <p:cNvPr id="2050" name="Picture 2" descr="Large map of Melbourne 1">
              <a:extLst>
                <a:ext uri="{FF2B5EF4-FFF2-40B4-BE49-F238E27FC236}">
                  <a16:creationId xmlns:a16="http://schemas.microsoft.com/office/drawing/2014/main" id="{4ED34D50-3F86-43F2-8E13-6EF299742C8D}"/>
                </a:ext>
              </a:extLst>
            </p:cNvPr>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15090" t="23039" r="4819" b="7857"/>
            <a:stretch/>
          </p:blipFill>
          <p:spPr bwMode="auto">
            <a:xfrm>
              <a:off x="4641903" y="1600200"/>
              <a:ext cx="6651171" cy="436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727880"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dirty="0">
                  <a:solidFill>
                    <a:schemeClr val="tx1">
                      <a:lumMod val="65000"/>
                      <a:lumOff val="35000"/>
                    </a:schemeClr>
                  </a:solidFill>
                  <a:latin typeface="Arial"/>
                  <a:ea typeface="Arial"/>
                  <a:cs typeface="Arial"/>
                  <a:sym typeface="Arial"/>
                </a:rPr>
                <a:t>Indicate blocks/streets most suitable for your designs</a:t>
              </a:r>
              <a:endParaRPr dirty="0">
                <a:solidFill>
                  <a:schemeClr val="tx1">
                    <a:lumMod val="65000"/>
                    <a:lumOff val="35000"/>
                  </a:schemeClr>
                </a:solidFill>
              </a:endParaRPr>
            </a:p>
            <a:p>
              <a:pPr marL="0" marR="0" lvl="0" indent="0" algn="ctr"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ctr"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21" name="Group 20">
              <a:extLst>
                <a:ext uri="{FF2B5EF4-FFF2-40B4-BE49-F238E27FC236}">
                  <a16:creationId xmlns:a16="http://schemas.microsoft.com/office/drawing/2014/main" id="{914D4101-0721-44A0-A709-B5BB879E7B0A}"/>
                </a:ext>
              </a:extLst>
            </p:cNvPr>
            <p:cNvGrpSpPr/>
            <p:nvPr/>
          </p:nvGrpSpPr>
          <p:grpSpPr>
            <a:xfrm>
              <a:off x="-1" y="-3371"/>
              <a:ext cx="12192001" cy="904620"/>
              <a:chOff x="-1" y="-3371"/>
              <a:chExt cx="12192001" cy="904620"/>
            </a:xfrm>
          </p:grpSpPr>
          <p:sp>
            <p:nvSpPr>
              <p:cNvPr id="30" name="Rectangle 29">
                <a:extLst>
                  <a:ext uri="{FF2B5EF4-FFF2-40B4-BE49-F238E27FC236}">
                    <a16:creationId xmlns:a16="http://schemas.microsoft.com/office/drawing/2014/main" id="{220B71BC-8FBF-4198-82FE-8F002284B05B}"/>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2" name="Group 31">
                <a:extLst>
                  <a:ext uri="{FF2B5EF4-FFF2-40B4-BE49-F238E27FC236}">
                    <a16:creationId xmlns:a16="http://schemas.microsoft.com/office/drawing/2014/main" id="{7F0E49C7-6389-4B87-9D25-BD2AC824925E}"/>
                  </a:ext>
                </a:extLst>
              </p:cNvPr>
              <p:cNvGrpSpPr/>
              <p:nvPr/>
            </p:nvGrpSpPr>
            <p:grpSpPr>
              <a:xfrm>
                <a:off x="0" y="5907"/>
                <a:ext cx="513500" cy="895342"/>
                <a:chOff x="0" y="14374"/>
                <a:chExt cx="513500" cy="895342"/>
              </a:xfrm>
            </p:grpSpPr>
            <p:sp>
              <p:nvSpPr>
                <p:cNvPr id="38" name="Rectangle 37">
                  <a:extLst>
                    <a:ext uri="{FF2B5EF4-FFF2-40B4-BE49-F238E27FC236}">
                      <a16:creationId xmlns:a16="http://schemas.microsoft.com/office/drawing/2014/main" id="{A8429792-2B34-4840-BF35-B548179F73C2}"/>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EEC3455F-B3E6-4C97-8E24-CB1681D0C0C6}"/>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a:extLst>
                    <a:ext uri="{FF2B5EF4-FFF2-40B4-BE49-F238E27FC236}">
                      <a16:creationId xmlns:a16="http://schemas.microsoft.com/office/drawing/2014/main" id="{7F15CCBE-BAB7-46C6-8A04-5E7189F3EA32}"/>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B22B9C88-A359-463E-A88C-3B0F94344200}"/>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78A248F7-49EB-45CD-92B6-6C4E520CB013}"/>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9E27E50E-CB0F-4591-A35C-95C9F62FC212}"/>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3" name="Google Shape;498;p7">
                <a:extLst>
                  <a:ext uri="{FF2B5EF4-FFF2-40B4-BE49-F238E27FC236}">
                    <a16:creationId xmlns:a16="http://schemas.microsoft.com/office/drawing/2014/main" id="{BD3927F9-244B-4EE7-9D0C-495CEDECBE60}"/>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44" name="TextBox 43">
              <a:extLst>
                <a:ext uri="{FF2B5EF4-FFF2-40B4-BE49-F238E27FC236}">
                  <a16:creationId xmlns:a16="http://schemas.microsoft.com/office/drawing/2014/main" id="{110CDCB9-26D9-4D01-B65F-B052DEE9FB9D}"/>
                </a:ext>
              </a:extLst>
            </p:cNvPr>
            <p:cNvSpPr txBox="1"/>
            <p:nvPr/>
          </p:nvSpPr>
          <p:spPr>
            <a:xfrm>
              <a:off x="685240" y="2004167"/>
              <a:ext cx="3268213" cy="1754326"/>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Explore Minecraft Melbourne and identify which area/s can be redesigned to best demonstrate your new ideas for improving Melbourne in the future.</a:t>
              </a:r>
              <a:endParaRPr lang="en-GB" strike="sngStrike" dirty="0">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298698F8-1A18-4442-8239-7B25636A26C3}"/>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D1DC4661-59F8-40CF-84AD-AB3E36866BE1}"/>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5" name="Picture 24">
              <a:hlinkClick r:id="rId4"/>
              <a:extLst>
                <a:ext uri="{FF2B5EF4-FFF2-40B4-BE49-F238E27FC236}">
                  <a16:creationId xmlns:a16="http://schemas.microsoft.com/office/drawing/2014/main" id="{15CB0D78-03C9-4FB5-AF08-20BA98540EF9}"/>
                </a:ext>
              </a:extLst>
            </p:cNvPr>
            <p:cNvPicPr>
              <a:picLocks noChangeAspect="1"/>
            </p:cNvPicPr>
            <p:nvPr/>
          </p:nvPicPr>
          <p:blipFill>
            <a:blip r:embed="rId5"/>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288102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4C172B-3FDA-8993-5B20-3F0CC3819D1B}"/>
              </a:ext>
            </a:extLst>
          </p:cNvPr>
          <p:cNvGrpSpPr/>
          <p:nvPr/>
        </p:nvGrpSpPr>
        <p:grpSpPr>
          <a:xfrm>
            <a:off x="-1" y="-3371"/>
            <a:ext cx="12192001" cy="6362948"/>
            <a:chOff x="-1" y="-3371"/>
            <a:chExt cx="12192001" cy="636294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Model</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34365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Screenshots of your Minecraft build</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18" name="Group 17">
              <a:extLst>
                <a:ext uri="{FF2B5EF4-FFF2-40B4-BE49-F238E27FC236}">
                  <a16:creationId xmlns:a16="http://schemas.microsoft.com/office/drawing/2014/main" id="{38EA65A2-67CC-40DD-8091-7E0AF34B6AA8}"/>
                </a:ext>
              </a:extLst>
            </p:cNvPr>
            <p:cNvGrpSpPr/>
            <p:nvPr/>
          </p:nvGrpSpPr>
          <p:grpSpPr>
            <a:xfrm>
              <a:off x="-1" y="-3371"/>
              <a:ext cx="12192001" cy="904620"/>
              <a:chOff x="-1" y="-3371"/>
              <a:chExt cx="12192001" cy="904620"/>
            </a:xfrm>
          </p:grpSpPr>
          <p:sp>
            <p:nvSpPr>
              <p:cNvPr id="21" name="Rectangle 20">
                <a:extLst>
                  <a:ext uri="{FF2B5EF4-FFF2-40B4-BE49-F238E27FC236}">
                    <a16:creationId xmlns:a16="http://schemas.microsoft.com/office/drawing/2014/main" id="{690C8F8A-9908-4171-A429-DAC1EC1F13FA}"/>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0" name="Group 29">
                <a:extLst>
                  <a:ext uri="{FF2B5EF4-FFF2-40B4-BE49-F238E27FC236}">
                    <a16:creationId xmlns:a16="http://schemas.microsoft.com/office/drawing/2014/main" id="{EBBB8CB1-98D7-44C1-937A-0B03723610C5}"/>
                  </a:ext>
                </a:extLst>
              </p:cNvPr>
              <p:cNvGrpSpPr/>
              <p:nvPr/>
            </p:nvGrpSpPr>
            <p:grpSpPr>
              <a:xfrm>
                <a:off x="0" y="5907"/>
                <a:ext cx="513500" cy="895342"/>
                <a:chOff x="0" y="14374"/>
                <a:chExt cx="513500" cy="895342"/>
              </a:xfrm>
            </p:grpSpPr>
            <p:sp>
              <p:nvSpPr>
                <p:cNvPr id="33" name="Rectangle 32">
                  <a:extLst>
                    <a:ext uri="{FF2B5EF4-FFF2-40B4-BE49-F238E27FC236}">
                      <a16:creationId xmlns:a16="http://schemas.microsoft.com/office/drawing/2014/main" id="{C37A01B2-29FC-49F2-B4B2-0253B640DEBE}"/>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D3F363F4-86AF-4E62-858E-42DB128D8BB6}"/>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id="{716CD031-4397-40AB-A0C9-ABA95D8D0E81}"/>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a:extLst>
                    <a:ext uri="{FF2B5EF4-FFF2-40B4-BE49-F238E27FC236}">
                      <a16:creationId xmlns:a16="http://schemas.microsoft.com/office/drawing/2014/main" id="{B90D0DC2-EDEC-46C6-A87F-BA967211FEF2}"/>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9AD52049-9B07-47A1-AEAB-CB44A766C2F1}"/>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A92B4E05-DBF8-4AE6-B355-1F157D36DFAA}"/>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2" name="Google Shape;498;p7">
                <a:extLst>
                  <a:ext uri="{FF2B5EF4-FFF2-40B4-BE49-F238E27FC236}">
                    <a16:creationId xmlns:a16="http://schemas.microsoft.com/office/drawing/2014/main" id="{BFE0F58D-5CC9-445A-9007-547B90E1FFA7}"/>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43" name="TextBox 42">
              <a:extLst>
                <a:ext uri="{FF2B5EF4-FFF2-40B4-BE49-F238E27FC236}">
                  <a16:creationId xmlns:a16="http://schemas.microsoft.com/office/drawing/2014/main" id="{4A8AA7AB-F7ED-4EA9-A775-56BF176CF831}"/>
                </a:ext>
              </a:extLst>
            </p:cNvPr>
            <p:cNvSpPr txBox="1"/>
            <p:nvPr/>
          </p:nvSpPr>
          <p:spPr>
            <a:xfrm>
              <a:off x="685240" y="2004167"/>
              <a:ext cx="3268213"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Take multiple screenshots and annotate them to best explain your new design for a futuristic and more sustainable Melbourne.</a:t>
              </a:r>
              <a:endParaRPr lang="en-GB" strike="sngStrike" dirty="0">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6FC1DB75-9B8A-F474-2B26-E13A750346F1}"/>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F0D90D2F-3B40-D1FB-5D86-E7DC79081CBB}"/>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5" name="Picture 24">
              <a:hlinkClick r:id="rId2"/>
              <a:extLst>
                <a:ext uri="{FF2B5EF4-FFF2-40B4-BE49-F238E27FC236}">
                  <a16:creationId xmlns:a16="http://schemas.microsoft.com/office/drawing/2014/main" id="{F047FF81-A954-73D4-F97E-C430FE418E53}"/>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55090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515F85-8421-E4B4-AFBD-56897B70F573}"/>
              </a:ext>
            </a:extLst>
          </p:cNvPr>
          <p:cNvGrpSpPr/>
          <p:nvPr/>
        </p:nvGrpSpPr>
        <p:grpSpPr>
          <a:xfrm>
            <a:off x="-1" y="-3371"/>
            <a:ext cx="12192001" cy="6362948"/>
            <a:chOff x="-1" y="-3371"/>
            <a:chExt cx="12192001" cy="636294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Model</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34365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Screenshots of your Minecraft build</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18" name="Group 17">
              <a:extLst>
                <a:ext uri="{FF2B5EF4-FFF2-40B4-BE49-F238E27FC236}">
                  <a16:creationId xmlns:a16="http://schemas.microsoft.com/office/drawing/2014/main" id="{38EA65A2-67CC-40DD-8091-7E0AF34B6AA8}"/>
                </a:ext>
              </a:extLst>
            </p:cNvPr>
            <p:cNvGrpSpPr/>
            <p:nvPr/>
          </p:nvGrpSpPr>
          <p:grpSpPr>
            <a:xfrm>
              <a:off x="-1" y="-3371"/>
              <a:ext cx="12192001" cy="904620"/>
              <a:chOff x="-1" y="-3371"/>
              <a:chExt cx="12192001" cy="904620"/>
            </a:xfrm>
          </p:grpSpPr>
          <p:sp>
            <p:nvSpPr>
              <p:cNvPr id="21" name="Rectangle 20">
                <a:extLst>
                  <a:ext uri="{FF2B5EF4-FFF2-40B4-BE49-F238E27FC236}">
                    <a16:creationId xmlns:a16="http://schemas.microsoft.com/office/drawing/2014/main" id="{690C8F8A-9908-4171-A429-DAC1EC1F13FA}"/>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0" name="Group 29">
                <a:extLst>
                  <a:ext uri="{FF2B5EF4-FFF2-40B4-BE49-F238E27FC236}">
                    <a16:creationId xmlns:a16="http://schemas.microsoft.com/office/drawing/2014/main" id="{EBBB8CB1-98D7-44C1-937A-0B03723610C5}"/>
                  </a:ext>
                </a:extLst>
              </p:cNvPr>
              <p:cNvGrpSpPr/>
              <p:nvPr/>
            </p:nvGrpSpPr>
            <p:grpSpPr>
              <a:xfrm>
                <a:off x="0" y="5907"/>
                <a:ext cx="513500" cy="895342"/>
                <a:chOff x="0" y="14374"/>
                <a:chExt cx="513500" cy="895342"/>
              </a:xfrm>
            </p:grpSpPr>
            <p:sp>
              <p:nvSpPr>
                <p:cNvPr id="33" name="Rectangle 32">
                  <a:extLst>
                    <a:ext uri="{FF2B5EF4-FFF2-40B4-BE49-F238E27FC236}">
                      <a16:creationId xmlns:a16="http://schemas.microsoft.com/office/drawing/2014/main" id="{C37A01B2-29FC-49F2-B4B2-0253B640DEBE}"/>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D3F363F4-86AF-4E62-858E-42DB128D8BB6}"/>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id="{716CD031-4397-40AB-A0C9-ABA95D8D0E81}"/>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a:extLst>
                    <a:ext uri="{FF2B5EF4-FFF2-40B4-BE49-F238E27FC236}">
                      <a16:creationId xmlns:a16="http://schemas.microsoft.com/office/drawing/2014/main" id="{B90D0DC2-EDEC-46C6-A87F-BA967211FEF2}"/>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9AD52049-9B07-47A1-AEAB-CB44A766C2F1}"/>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A92B4E05-DBF8-4AE6-B355-1F157D36DFAA}"/>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2" name="Google Shape;498;p7">
                <a:extLst>
                  <a:ext uri="{FF2B5EF4-FFF2-40B4-BE49-F238E27FC236}">
                    <a16:creationId xmlns:a16="http://schemas.microsoft.com/office/drawing/2014/main" id="{BFE0F58D-5CC9-445A-9007-547B90E1FFA7}"/>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43" name="TextBox 42">
              <a:extLst>
                <a:ext uri="{FF2B5EF4-FFF2-40B4-BE49-F238E27FC236}">
                  <a16:creationId xmlns:a16="http://schemas.microsoft.com/office/drawing/2014/main" id="{4A8AA7AB-F7ED-4EA9-A775-56BF176CF831}"/>
                </a:ext>
              </a:extLst>
            </p:cNvPr>
            <p:cNvSpPr txBox="1"/>
            <p:nvPr/>
          </p:nvSpPr>
          <p:spPr>
            <a:xfrm>
              <a:off x="685240" y="2004167"/>
              <a:ext cx="3268213"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Take multiple screenshots and annotate them to best explain your new design for a futuristic and more sustainable Melbourne.</a:t>
              </a:r>
              <a:endParaRPr lang="en-GB" strike="sngStrike" dirty="0">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A18EBBF-FE5B-F472-F78C-54D68B6989E6}"/>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192DC70B-34C6-C239-DF85-4BD4738F2354}"/>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5" name="Picture 24">
              <a:hlinkClick r:id="rId2"/>
              <a:extLst>
                <a:ext uri="{FF2B5EF4-FFF2-40B4-BE49-F238E27FC236}">
                  <a16:creationId xmlns:a16="http://schemas.microsoft.com/office/drawing/2014/main" id="{12D03D9E-B97B-C408-5029-D5A4D19DB6CF}"/>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261460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6BB883-B3FC-189D-369E-F1892150CF38}"/>
              </a:ext>
            </a:extLst>
          </p:cNvPr>
          <p:cNvGrpSpPr/>
          <p:nvPr/>
        </p:nvGrpSpPr>
        <p:grpSpPr>
          <a:xfrm>
            <a:off x="-1" y="-3371"/>
            <a:ext cx="12192001" cy="6362948"/>
            <a:chOff x="-1" y="-3371"/>
            <a:chExt cx="12192001" cy="6362948"/>
          </a:xfrm>
        </p:grpSpPr>
        <p:grpSp>
          <p:nvGrpSpPr>
            <p:cNvPr id="40" name="Group 39">
              <a:extLst>
                <a:ext uri="{FF2B5EF4-FFF2-40B4-BE49-F238E27FC236}">
                  <a16:creationId xmlns:a16="http://schemas.microsoft.com/office/drawing/2014/main" id="{BBD8335F-1D37-4181-B525-CC0B7A47A876}"/>
                </a:ext>
              </a:extLst>
            </p:cNvPr>
            <p:cNvGrpSpPr/>
            <p:nvPr/>
          </p:nvGrpSpPr>
          <p:grpSpPr>
            <a:xfrm>
              <a:off x="4297680" y="896429"/>
              <a:ext cx="3530580" cy="5450628"/>
              <a:chOff x="4297679" y="896429"/>
              <a:chExt cx="7339621" cy="5450628"/>
            </a:xfrm>
          </p:grpSpPr>
          <p:sp>
            <p:nvSpPr>
              <p:cNvPr id="18" name="Rectangle 17">
                <a:extLst>
                  <a:ext uri="{FF2B5EF4-FFF2-40B4-BE49-F238E27FC236}">
                    <a16:creationId xmlns:a16="http://schemas.microsoft.com/office/drawing/2014/main" id="{ACD887D4-888C-44CA-89FB-9F35D8730791}"/>
                  </a:ext>
                </a:extLst>
              </p:cNvPr>
              <p:cNvSpPr/>
              <p:nvPr/>
            </p:nvSpPr>
            <p:spPr>
              <a:xfrm>
                <a:off x="4297679" y="896429"/>
                <a:ext cx="7339621" cy="5450628"/>
              </a:xfrm>
              <a:prstGeom prst="rect">
                <a:avLst/>
              </a:prstGeom>
              <a:gradFill flip="none" rotWithShape="1">
                <a:gsLst>
                  <a:gs pos="0">
                    <a:srgbClr val="E8B145"/>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595CDC9A-0BE8-4245-B4FD-C0AD3F392010}"/>
                  </a:ext>
                </a:extLst>
              </p:cNvPr>
              <p:cNvSpPr/>
              <p:nvPr/>
            </p:nvSpPr>
            <p:spPr>
              <a:xfrm>
                <a:off x="4297679" y="964413"/>
                <a:ext cx="7339621" cy="5314262"/>
              </a:xfrm>
              <a:prstGeom prst="rect">
                <a:avLst/>
              </a:prstGeom>
              <a:solidFill>
                <a:srgbClr val="FDE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Rectangle 29">
              <a:extLst>
                <a:ext uri="{FF2B5EF4-FFF2-40B4-BE49-F238E27FC236}">
                  <a16:creationId xmlns:a16="http://schemas.microsoft.com/office/drawing/2014/main" id="{7F727194-8EB0-4F66-A9E4-D6A209652192}"/>
                </a:ext>
              </a:extLst>
            </p:cNvPr>
            <p:cNvSpPr/>
            <p:nvPr/>
          </p:nvSpPr>
          <p:spPr>
            <a:xfrm>
              <a:off x="518161" y="908949"/>
              <a:ext cx="3541051" cy="5450628"/>
            </a:xfrm>
            <a:prstGeom prst="rect">
              <a:avLst/>
            </a:prstGeom>
            <a:gradFill flip="none" rotWithShape="1">
              <a:gsLst>
                <a:gs pos="0">
                  <a:srgbClr val="CC973E"/>
                </a:gs>
                <a:gs pos="100000">
                  <a:srgbClr val="FFE1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523F0DD7-F22A-4D48-8FB3-4296162D1DF8}"/>
                </a:ext>
              </a:extLst>
            </p:cNvPr>
            <p:cNvSpPr/>
            <p:nvPr/>
          </p:nvSpPr>
          <p:spPr>
            <a:xfrm>
              <a:off x="518161" y="976933"/>
              <a:ext cx="3541051" cy="5314262"/>
            </a:xfrm>
            <a:prstGeom prst="rect">
              <a:avLst/>
            </a:prstGeom>
            <a:solidFill>
              <a:srgbClr val="F2B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Google Shape;449;p2">
              <a:extLst>
                <a:ext uri="{FF2B5EF4-FFF2-40B4-BE49-F238E27FC236}">
                  <a16:creationId xmlns:a16="http://schemas.microsoft.com/office/drawing/2014/main" id="{57A54A2C-9678-4C27-BD80-721B39381837}"/>
                </a:ext>
              </a:extLst>
            </p:cNvPr>
            <p:cNvSpPr txBox="1"/>
            <p:nvPr/>
          </p:nvSpPr>
          <p:spPr>
            <a:xfrm>
              <a:off x="685240" y="1053423"/>
              <a:ext cx="285261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75000"/>
                      <a:lumOff val="25000"/>
                    </a:schemeClr>
                  </a:solidFill>
                  <a:latin typeface="Arial"/>
                  <a:ea typeface="Arial"/>
                  <a:cs typeface="Arial"/>
                  <a:sym typeface="Arial"/>
                </a:rPr>
                <a:t>Evaluate: Impacts of 	   your design</a:t>
              </a:r>
              <a:endParaRPr lang="en-AU" sz="1400" dirty="0">
                <a:solidFill>
                  <a:schemeClr val="tx1">
                    <a:lumMod val="75000"/>
                    <a:lumOff val="2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75000"/>
                    <a:lumOff val="25000"/>
                  </a:schemeClr>
                </a:solidFill>
                <a:latin typeface="Arial"/>
                <a:ea typeface="Arial"/>
                <a:cs typeface="Arial"/>
                <a:sym typeface="Arial"/>
              </a:endParaRPr>
            </a:p>
          </p:txBody>
        </p:sp>
        <p:grpSp>
          <p:nvGrpSpPr>
            <p:cNvPr id="41" name="Group 40">
              <a:extLst>
                <a:ext uri="{FF2B5EF4-FFF2-40B4-BE49-F238E27FC236}">
                  <a16:creationId xmlns:a16="http://schemas.microsoft.com/office/drawing/2014/main" id="{BB41109B-5C75-43F0-A778-E2DCF4C1BCB7}"/>
                </a:ext>
              </a:extLst>
            </p:cNvPr>
            <p:cNvGrpSpPr/>
            <p:nvPr/>
          </p:nvGrpSpPr>
          <p:grpSpPr>
            <a:xfrm>
              <a:off x="8095773" y="908949"/>
              <a:ext cx="3541529" cy="5382246"/>
              <a:chOff x="4297679" y="896429"/>
              <a:chExt cx="7339621" cy="5450628"/>
            </a:xfrm>
          </p:grpSpPr>
          <p:sp>
            <p:nvSpPr>
              <p:cNvPr id="42" name="Rectangle 41">
                <a:extLst>
                  <a:ext uri="{FF2B5EF4-FFF2-40B4-BE49-F238E27FC236}">
                    <a16:creationId xmlns:a16="http://schemas.microsoft.com/office/drawing/2014/main" id="{FF85B74C-A855-4A92-A6BC-ED73ABCAE9F9}"/>
                  </a:ext>
                </a:extLst>
              </p:cNvPr>
              <p:cNvSpPr/>
              <p:nvPr/>
            </p:nvSpPr>
            <p:spPr>
              <a:xfrm>
                <a:off x="4297679" y="896429"/>
                <a:ext cx="7339621" cy="5450628"/>
              </a:xfrm>
              <a:prstGeom prst="rect">
                <a:avLst/>
              </a:prstGeom>
              <a:gradFill flip="none" rotWithShape="1">
                <a:gsLst>
                  <a:gs pos="0">
                    <a:srgbClr val="E8B145"/>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21DB3CDC-0AC6-40B3-977A-59D1DBC2361A}"/>
                  </a:ext>
                </a:extLst>
              </p:cNvPr>
              <p:cNvSpPr/>
              <p:nvPr/>
            </p:nvSpPr>
            <p:spPr>
              <a:xfrm>
                <a:off x="4297679" y="964413"/>
                <a:ext cx="7339621" cy="5314262"/>
              </a:xfrm>
              <a:prstGeom prst="rect">
                <a:avLst/>
              </a:prstGeom>
              <a:solidFill>
                <a:srgbClr val="FDE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0" name="Rectangle: Rounded Corners 49">
              <a:extLst>
                <a:ext uri="{FF2B5EF4-FFF2-40B4-BE49-F238E27FC236}">
                  <a16:creationId xmlns:a16="http://schemas.microsoft.com/office/drawing/2014/main" id="{DE223177-51E7-4959-AFF3-058504F09265}"/>
                </a:ext>
              </a:extLst>
            </p:cNvPr>
            <p:cNvSpPr/>
            <p:nvPr/>
          </p:nvSpPr>
          <p:spPr>
            <a:xfrm>
              <a:off x="4441172" y="1777837"/>
              <a:ext cx="3252911" cy="1312496"/>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Rounded Corners 50">
              <a:extLst>
                <a:ext uri="{FF2B5EF4-FFF2-40B4-BE49-F238E27FC236}">
                  <a16:creationId xmlns:a16="http://schemas.microsoft.com/office/drawing/2014/main" id="{4BF5D28E-E5F5-4B11-A2A8-E11CA78AD4A5}"/>
                </a:ext>
              </a:extLst>
            </p:cNvPr>
            <p:cNvSpPr/>
            <p:nvPr/>
          </p:nvSpPr>
          <p:spPr>
            <a:xfrm>
              <a:off x="8258173" y="1777837"/>
              <a:ext cx="3248590" cy="4327688"/>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Google Shape;449;p2">
              <a:extLst>
                <a:ext uri="{FF2B5EF4-FFF2-40B4-BE49-F238E27FC236}">
                  <a16:creationId xmlns:a16="http://schemas.microsoft.com/office/drawing/2014/main" id="{BA6D2C24-F153-495C-AC37-E72820AD081A}"/>
                </a:ext>
              </a:extLst>
            </p:cNvPr>
            <p:cNvSpPr txBox="1"/>
            <p:nvPr/>
          </p:nvSpPr>
          <p:spPr>
            <a:xfrm>
              <a:off x="4403541" y="1053423"/>
              <a:ext cx="3262229" cy="646290"/>
            </a:xfrm>
            <a:prstGeom prst="rect">
              <a:avLst/>
            </a:prstGeom>
            <a:noFill/>
            <a:ln>
              <a:noFill/>
            </a:ln>
          </p:spPr>
          <p:txBody>
            <a:bodyPr spcFirstLastPara="1" wrap="square" lIns="91425" tIns="45700" rIns="91425" bIns="45700" anchor="t" anchorCtr="0">
              <a:spAutoFit/>
            </a:bodyPr>
            <a:lstStyle/>
            <a:p>
              <a:r>
                <a:rPr lang="en-US" sz="1800" b="1" dirty="0">
                  <a:solidFill>
                    <a:schemeClr val="tx1">
                      <a:lumMod val="65000"/>
                      <a:lumOff val="35000"/>
                    </a:schemeClr>
                  </a:solidFill>
                  <a:latin typeface="Arial"/>
                  <a:ea typeface="Arial"/>
                  <a:cs typeface="Arial"/>
                  <a:sym typeface="Arial"/>
                </a:rPr>
                <a:t>What are the key innovations in your design?</a:t>
              </a:r>
              <a:endParaRPr lang="en-US" sz="1400" dirty="0">
                <a:solidFill>
                  <a:schemeClr val="tx1">
                    <a:lumMod val="65000"/>
                    <a:lumOff val="35000"/>
                  </a:schemeClr>
                </a:solidFill>
                <a:latin typeface="Arial"/>
                <a:ea typeface="Arial"/>
                <a:cs typeface="Arial"/>
                <a:sym typeface="Arial"/>
              </a:endParaRPr>
            </a:p>
          </p:txBody>
        </p:sp>
        <p:sp>
          <p:nvSpPr>
            <p:cNvPr id="53" name="Google Shape;449;p2">
              <a:extLst>
                <a:ext uri="{FF2B5EF4-FFF2-40B4-BE49-F238E27FC236}">
                  <a16:creationId xmlns:a16="http://schemas.microsoft.com/office/drawing/2014/main" id="{B5BF5B4E-A314-44EE-97BF-B55E616F496E}"/>
                </a:ext>
              </a:extLst>
            </p:cNvPr>
            <p:cNvSpPr txBox="1"/>
            <p:nvPr/>
          </p:nvSpPr>
          <p:spPr>
            <a:xfrm>
              <a:off x="4403541" y="3171234"/>
              <a:ext cx="325291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lumMod val="65000"/>
                      <a:lumOff val="35000"/>
                    </a:schemeClr>
                  </a:solidFill>
                  <a:latin typeface="Arial"/>
                  <a:ea typeface="Arial"/>
                  <a:cs typeface="Arial"/>
                  <a:sym typeface="Arial"/>
                </a:rPr>
                <a:t>How do these make the city more sustainable?</a:t>
              </a:r>
              <a:endParaRPr lang="en-US" sz="1400" dirty="0">
                <a:solidFill>
                  <a:schemeClr val="tx1">
                    <a:lumMod val="65000"/>
                    <a:lumOff val="35000"/>
                  </a:schemeClr>
                </a:solidFill>
                <a:latin typeface="Arial"/>
                <a:ea typeface="Arial"/>
                <a:cs typeface="Arial"/>
                <a:sym typeface="Arial"/>
              </a:endParaRPr>
            </a:p>
          </p:txBody>
        </p:sp>
        <p:sp>
          <p:nvSpPr>
            <p:cNvPr id="55" name="Google Shape;449;p2">
              <a:extLst>
                <a:ext uri="{FF2B5EF4-FFF2-40B4-BE49-F238E27FC236}">
                  <a16:creationId xmlns:a16="http://schemas.microsoft.com/office/drawing/2014/main" id="{F94A00D6-265E-4FEA-95F6-D12EC8C6062A}"/>
                </a:ext>
              </a:extLst>
            </p:cNvPr>
            <p:cNvSpPr txBox="1"/>
            <p:nvPr/>
          </p:nvSpPr>
          <p:spPr>
            <a:xfrm>
              <a:off x="8240082" y="1065798"/>
              <a:ext cx="325291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What could be some of the negatives of your design?</a:t>
              </a:r>
              <a:endParaRPr sz="1400" dirty="0">
                <a:solidFill>
                  <a:schemeClr val="tx1">
                    <a:lumMod val="65000"/>
                    <a:lumOff val="35000"/>
                  </a:schemeClr>
                </a:solidFill>
                <a:latin typeface="Arial"/>
                <a:ea typeface="Arial"/>
                <a:cs typeface="Arial"/>
                <a:sym typeface="Arial"/>
              </a:endParaRPr>
            </a:p>
          </p:txBody>
        </p:sp>
        <p:sp>
          <p:nvSpPr>
            <p:cNvPr id="56" name="Rectangle: Rounded Corners 55">
              <a:extLst>
                <a:ext uri="{FF2B5EF4-FFF2-40B4-BE49-F238E27FC236}">
                  <a16:creationId xmlns:a16="http://schemas.microsoft.com/office/drawing/2014/main" id="{B0B627C4-861C-411D-B581-B9C468A7AC8F}"/>
                </a:ext>
              </a:extLst>
            </p:cNvPr>
            <p:cNvSpPr/>
            <p:nvPr/>
          </p:nvSpPr>
          <p:spPr>
            <a:xfrm>
              <a:off x="4431855" y="3817524"/>
              <a:ext cx="3262229" cy="2306317"/>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3" name="Group 32">
              <a:extLst>
                <a:ext uri="{FF2B5EF4-FFF2-40B4-BE49-F238E27FC236}">
                  <a16:creationId xmlns:a16="http://schemas.microsoft.com/office/drawing/2014/main" id="{BE4A733A-8633-4C03-85A2-C37AA4699BA3}"/>
                </a:ext>
              </a:extLst>
            </p:cNvPr>
            <p:cNvGrpSpPr/>
            <p:nvPr/>
          </p:nvGrpSpPr>
          <p:grpSpPr>
            <a:xfrm>
              <a:off x="-1" y="-3371"/>
              <a:ext cx="12192001" cy="904620"/>
              <a:chOff x="-1" y="-3371"/>
              <a:chExt cx="12192001" cy="904620"/>
            </a:xfrm>
          </p:grpSpPr>
          <p:sp>
            <p:nvSpPr>
              <p:cNvPr id="34" name="Rectangle 33">
                <a:extLst>
                  <a:ext uri="{FF2B5EF4-FFF2-40B4-BE49-F238E27FC236}">
                    <a16:creationId xmlns:a16="http://schemas.microsoft.com/office/drawing/2014/main" id="{155D7B29-268E-4BD0-B55E-7DE1228FF826}"/>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5" name="Group 34">
                <a:extLst>
                  <a:ext uri="{FF2B5EF4-FFF2-40B4-BE49-F238E27FC236}">
                    <a16:creationId xmlns:a16="http://schemas.microsoft.com/office/drawing/2014/main" id="{096CD867-A9AC-430F-BBDF-EBCDFDCB9459}"/>
                  </a:ext>
                </a:extLst>
              </p:cNvPr>
              <p:cNvGrpSpPr/>
              <p:nvPr/>
            </p:nvGrpSpPr>
            <p:grpSpPr>
              <a:xfrm>
                <a:off x="0" y="5907"/>
                <a:ext cx="513500" cy="895342"/>
                <a:chOff x="0" y="14374"/>
                <a:chExt cx="513500" cy="895342"/>
              </a:xfrm>
            </p:grpSpPr>
            <p:sp>
              <p:nvSpPr>
                <p:cNvPr id="37" name="Rectangle 36">
                  <a:extLst>
                    <a:ext uri="{FF2B5EF4-FFF2-40B4-BE49-F238E27FC236}">
                      <a16:creationId xmlns:a16="http://schemas.microsoft.com/office/drawing/2014/main" id="{A96A699B-C50C-4A90-931A-4C7BB6A49B4B}"/>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1515A51A-F237-4B9F-971A-82A4A770E97C}"/>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id="{53DB835F-A51D-4007-AF57-7AC6D992697A}"/>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Rectangle 43">
                  <a:extLst>
                    <a:ext uri="{FF2B5EF4-FFF2-40B4-BE49-F238E27FC236}">
                      <a16:creationId xmlns:a16="http://schemas.microsoft.com/office/drawing/2014/main" id="{98DB68F0-82CF-4D03-BC83-BA1EAB778C6C}"/>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6BA1496C-C46A-46CE-A085-220CD1A1704E}"/>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3B21853C-4A73-40B0-9AFA-251038411D11}"/>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6" name="Google Shape;498;p7">
                <a:extLst>
                  <a:ext uri="{FF2B5EF4-FFF2-40B4-BE49-F238E27FC236}">
                    <a16:creationId xmlns:a16="http://schemas.microsoft.com/office/drawing/2014/main" id="{C6C98CB8-90A8-4FD3-8042-4F17FD926DBD}"/>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47" name="TextBox 46">
              <a:extLst>
                <a:ext uri="{FF2B5EF4-FFF2-40B4-BE49-F238E27FC236}">
                  <a16:creationId xmlns:a16="http://schemas.microsoft.com/office/drawing/2014/main" id="{A24009F1-83F5-4609-817E-6446FD722E44}"/>
                </a:ext>
              </a:extLst>
            </p:cNvPr>
            <p:cNvSpPr txBox="1"/>
            <p:nvPr/>
          </p:nvSpPr>
          <p:spPr>
            <a:xfrm>
              <a:off x="685237" y="1910356"/>
              <a:ext cx="3268213" cy="2031325"/>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tx1">
                      <a:lumMod val="75000"/>
                      <a:lumOff val="25000"/>
                    </a:schemeClr>
                  </a:solidFill>
                  <a:effectLst/>
                  <a:latin typeface="Arial" panose="020B0604020202020204" pitchFamily="34" charset="0"/>
                  <a:cs typeface="Arial" panose="020B0604020202020204" pitchFamily="34" charset="0"/>
                </a:rPr>
                <a:t>Explain how the key elements of your design meet the requirements of the design brief and consider what some of the negative impacts of your design might be for some or all </a:t>
              </a:r>
              <a:r>
                <a:rPr lang="en-AU" sz="1800" b="0" i="0">
                  <a:solidFill>
                    <a:schemeClr val="tx1">
                      <a:lumMod val="75000"/>
                      <a:lumOff val="25000"/>
                    </a:schemeClr>
                  </a:solidFill>
                  <a:effectLst/>
                  <a:latin typeface="Arial" panose="020B0604020202020204" pitchFamily="34" charset="0"/>
                  <a:cs typeface="Arial" panose="020B0604020202020204" pitchFamily="34" charset="0"/>
                </a:rPr>
                <a:t>of the </a:t>
              </a:r>
              <a:r>
                <a:rPr lang="en-AU" sz="1800" b="0" i="0" dirty="0">
                  <a:solidFill>
                    <a:schemeClr val="tx1">
                      <a:lumMod val="75000"/>
                      <a:lumOff val="25000"/>
                    </a:schemeClr>
                  </a:solidFill>
                  <a:effectLst/>
                  <a:latin typeface="Arial" panose="020B0604020202020204" pitchFamily="34" charset="0"/>
                  <a:cs typeface="Arial" panose="020B0604020202020204" pitchFamily="34" charset="0"/>
                </a:rPr>
                <a:t>city residents.</a:t>
              </a:r>
            </a:p>
          </p:txBody>
        </p:sp>
        <p:sp>
          <p:nvSpPr>
            <p:cNvPr id="28" name="Rectangle: Rounded Corners 27">
              <a:extLst>
                <a:ext uri="{FF2B5EF4-FFF2-40B4-BE49-F238E27FC236}">
                  <a16:creationId xmlns:a16="http://schemas.microsoft.com/office/drawing/2014/main" id="{8ED2C0FC-E789-49B0-9A58-4DAB74F6D905}"/>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22D4AAAE-A9E1-43EA-9D3E-C3C37E88CE00}"/>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Evaluate</a:t>
              </a:r>
              <a:endParaRPr lang="en-AU" sz="2000" dirty="0">
                <a:solidFill>
                  <a:schemeClr val="bg1"/>
                </a:solidFill>
              </a:endParaRPr>
            </a:p>
          </p:txBody>
        </p:sp>
        <p:pic>
          <p:nvPicPr>
            <p:cNvPr id="48" name="Picture 47">
              <a:hlinkClick r:id="rId2"/>
              <a:extLst>
                <a:ext uri="{FF2B5EF4-FFF2-40B4-BE49-F238E27FC236}">
                  <a16:creationId xmlns:a16="http://schemas.microsoft.com/office/drawing/2014/main" id="{07B8905C-570B-40CD-9AF6-04BF6C590F91}"/>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385733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76DF61-5D62-4A53-B9D6-6877E05606F9}"/>
              </a:ext>
            </a:extLst>
          </p:cNvPr>
          <p:cNvGraphicFramePr>
            <a:graphicFrameLocks noGrp="1"/>
          </p:cNvGraphicFramePr>
          <p:nvPr>
            <p:extLst>
              <p:ext uri="{D42A27DB-BD31-4B8C-83A1-F6EECF244321}">
                <p14:modId xmlns:p14="http://schemas.microsoft.com/office/powerpoint/2010/main" val="1268595677"/>
              </p:ext>
            </p:extLst>
          </p:nvPr>
        </p:nvGraphicFramePr>
        <p:xfrm>
          <a:off x="598434" y="1552204"/>
          <a:ext cx="10995131" cy="4269734"/>
        </p:xfrm>
        <a:graphic>
          <a:graphicData uri="http://schemas.openxmlformats.org/drawingml/2006/table">
            <a:tbl>
              <a:tblPr/>
              <a:tblGrid>
                <a:gridCol w="2139130">
                  <a:extLst>
                    <a:ext uri="{9D8B030D-6E8A-4147-A177-3AD203B41FA5}">
                      <a16:colId xmlns:a16="http://schemas.microsoft.com/office/drawing/2014/main" val="3838091391"/>
                    </a:ext>
                  </a:extLst>
                </a:gridCol>
                <a:gridCol w="2930411">
                  <a:extLst>
                    <a:ext uri="{9D8B030D-6E8A-4147-A177-3AD203B41FA5}">
                      <a16:colId xmlns:a16="http://schemas.microsoft.com/office/drawing/2014/main" val="2834380019"/>
                    </a:ext>
                  </a:extLst>
                </a:gridCol>
                <a:gridCol w="2992601">
                  <a:extLst>
                    <a:ext uri="{9D8B030D-6E8A-4147-A177-3AD203B41FA5}">
                      <a16:colId xmlns:a16="http://schemas.microsoft.com/office/drawing/2014/main" val="864019767"/>
                    </a:ext>
                  </a:extLst>
                </a:gridCol>
                <a:gridCol w="2932989">
                  <a:extLst>
                    <a:ext uri="{9D8B030D-6E8A-4147-A177-3AD203B41FA5}">
                      <a16:colId xmlns:a16="http://schemas.microsoft.com/office/drawing/2014/main" val="755000790"/>
                    </a:ext>
                  </a:extLst>
                </a:gridCol>
              </a:tblGrid>
              <a:tr h="368294">
                <a:tc>
                  <a:txBody>
                    <a:bodyPr/>
                    <a:lstStyle/>
                    <a:p>
                      <a:pPr algn="ctr" rtl="0" fontAlgn="ctr">
                        <a:spcBef>
                          <a:spcPts val="0"/>
                        </a:spcBef>
                        <a:spcAft>
                          <a:spcPts val="0"/>
                        </a:spcAft>
                      </a:pPr>
                      <a:r>
                        <a:rPr lang="en-AU" sz="1400" b="1" i="0" u="none" strike="noStrike" dirty="0">
                          <a:solidFill>
                            <a:schemeClr val="bg1"/>
                          </a:solidFill>
                          <a:effectLst/>
                          <a:latin typeface="Arial" panose="020B0604020202020204" pitchFamily="34" charset="0"/>
                          <a:cs typeface="Arial" panose="020B0604020202020204" pitchFamily="34" charset="0"/>
                        </a:rPr>
                        <a:t>CRITERIA</a:t>
                      </a:r>
                      <a:endParaRPr lang="en-AU" sz="1400" b="1" dirty="0">
                        <a:solidFill>
                          <a:schemeClr val="bg1"/>
                        </a:solidFill>
                        <a:effectLst/>
                        <a:latin typeface="Arial" panose="020B0604020202020204" pitchFamily="34" charset="0"/>
                        <a:cs typeface="Arial" panose="020B0604020202020204" pitchFamily="34"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latin typeface="Arial" panose="020B0604020202020204" pitchFamily="34" charset="0"/>
                          <a:cs typeface="Arial" panose="020B0604020202020204" pitchFamily="34" charset="0"/>
                        </a:rPr>
                        <a:t>APPROACHING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effectLst/>
                          <a:latin typeface="Arial" panose="020B0604020202020204" pitchFamily="34" charset="0"/>
                          <a:cs typeface="Arial" panose="020B0604020202020204" pitchFamily="34" charset="0"/>
                        </a:rPr>
                        <a:t>AT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effectLst/>
                          <a:latin typeface="Arial" panose="020B0604020202020204" pitchFamily="34" charset="0"/>
                          <a:cs typeface="Arial" panose="020B0604020202020204" pitchFamily="34" charset="0"/>
                        </a:rPr>
                        <a:t>BEYOND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extLst>
                  <a:ext uri="{0D108BD9-81ED-4DB2-BD59-A6C34878D82A}">
                    <a16:rowId xmlns:a16="http://schemas.microsoft.com/office/drawing/2014/main" val="3500297251"/>
                  </a:ext>
                </a:extLst>
              </a:tr>
              <a:tr h="888028">
                <a:tc>
                  <a:txBody>
                    <a:bodyPr/>
                    <a:lstStyle/>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 </a:t>
                      </a:r>
                      <a:br>
                        <a:rPr lang="en-US" sz="1800" b="1">
                          <a:solidFill>
                            <a:schemeClr val="tx1"/>
                          </a:solidFill>
                          <a:effectLst/>
                          <a:latin typeface="Arial" panose="020B0604020202020204" pitchFamily="34" charset="0"/>
                          <a:cs typeface="Arial" panose="020B0604020202020204" pitchFamily="34" charset="0"/>
                        </a:rPr>
                      </a:br>
                      <a:r>
                        <a:rPr lang="en-US" sz="1800" b="1">
                          <a:solidFill>
                            <a:schemeClr val="tx1"/>
                          </a:solidFill>
                          <a:effectLst/>
                          <a:latin typeface="Arial" panose="020B0604020202020204" pitchFamily="34" charset="0"/>
                          <a:cs typeface="Arial" panose="020B0604020202020204" pitchFamily="34" charset="0"/>
                        </a:rPr>
                        <a:t>Investigate</a:t>
                      </a:r>
                      <a:endParaRPr lang="en-US" sz="1800" b="1"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investigated some suggested areas.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investigated all suggested areas.</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thoroughly investigated all suggested areas.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extLst>
                  <a:ext uri="{0D108BD9-81ED-4DB2-BD59-A6C34878D82A}">
                    <a16:rowId xmlns:a16="http://schemas.microsoft.com/office/drawing/2014/main" val="2828477184"/>
                  </a:ext>
                </a:extLst>
              </a:tr>
              <a:tr h="888028">
                <a:tc>
                  <a:txBody>
                    <a:bodyPr/>
                    <a:lstStyle/>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Generate</a:t>
                      </a:r>
                    </a:p>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generated some basic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range of relevant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range of detailed and insightful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extLst>
                  <a:ext uri="{0D108BD9-81ED-4DB2-BD59-A6C34878D82A}">
                    <a16:rowId xmlns:a16="http://schemas.microsoft.com/office/drawing/2014/main" val="86697288"/>
                  </a:ext>
                </a:extLst>
              </a:tr>
              <a:tr h="791275">
                <a:tc>
                  <a:txBody>
                    <a:bodyPr/>
                    <a:lstStyle/>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Produce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produced a basic concept in Minecraft.</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suitable concept in Minecraft.</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an innovative and creative concept in Minecraft.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extLst>
                  <a:ext uri="{0D108BD9-81ED-4DB2-BD59-A6C34878D82A}">
                    <a16:rowId xmlns:a16="http://schemas.microsoft.com/office/drawing/2014/main" val="913602349"/>
                  </a:ext>
                </a:extLst>
              </a:tr>
              <a:tr h="254345">
                <a:tc>
                  <a:txBody>
                    <a:bodyPr/>
                    <a:lstStyle/>
                    <a:p>
                      <a:pPr algn="ctr"/>
                      <a:endParaRPr lang="en-AU" sz="1800" b="1" dirty="0">
                        <a:solidFill>
                          <a:schemeClr val="tx1"/>
                        </a:solidFill>
                        <a:latin typeface="Arial" panose="020B0604020202020204" pitchFamily="34" charset="0"/>
                        <a:cs typeface="Arial" panose="020B0604020202020204" pitchFamily="34" charset="0"/>
                      </a:endParaRPr>
                    </a:p>
                    <a:p>
                      <a:pPr algn="ctr"/>
                      <a:r>
                        <a:rPr lang="en-AU" sz="1800" b="1" dirty="0">
                          <a:solidFill>
                            <a:schemeClr val="tx1"/>
                          </a:solidFill>
                          <a:latin typeface="Arial" panose="020B0604020202020204" pitchFamily="34" charset="0"/>
                          <a:cs typeface="Arial" panose="020B0604020202020204" pitchFamily="34" charset="0"/>
                        </a:rPr>
                        <a:t>Evaluate</a:t>
                      </a:r>
                    </a:p>
                    <a:p>
                      <a:pPr algn="ctr"/>
                      <a:endParaRPr lang="en-AU" sz="1800" b="1" dirty="0">
                        <a:solidFill>
                          <a:schemeClr val="tx1"/>
                        </a:solidFill>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evaluated basic elements of the design.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evaluated most elements of the design.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thoroughly evaluated all elements of the design.</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extLst>
                  <a:ext uri="{0D108BD9-81ED-4DB2-BD59-A6C34878D82A}">
                    <a16:rowId xmlns:a16="http://schemas.microsoft.com/office/drawing/2014/main" val="3203510949"/>
                  </a:ext>
                </a:extLst>
              </a:tr>
            </a:tbl>
          </a:graphicData>
        </a:graphic>
      </p:graphicFrame>
      <p:grpSp>
        <p:nvGrpSpPr>
          <p:cNvPr id="6" name="Group 5">
            <a:extLst>
              <a:ext uri="{FF2B5EF4-FFF2-40B4-BE49-F238E27FC236}">
                <a16:creationId xmlns:a16="http://schemas.microsoft.com/office/drawing/2014/main" id="{C16E59BA-6C7C-4CB4-A04E-D067741DFF63}"/>
              </a:ext>
            </a:extLst>
          </p:cNvPr>
          <p:cNvGrpSpPr/>
          <p:nvPr/>
        </p:nvGrpSpPr>
        <p:grpSpPr>
          <a:xfrm>
            <a:off x="-1" y="-3371"/>
            <a:ext cx="12192001" cy="904620"/>
            <a:chOff x="-1" y="-3371"/>
            <a:chExt cx="12192001" cy="904620"/>
          </a:xfrm>
        </p:grpSpPr>
        <p:sp>
          <p:nvSpPr>
            <p:cNvPr id="7" name="Rectangle 6">
              <a:extLst>
                <a:ext uri="{FF2B5EF4-FFF2-40B4-BE49-F238E27FC236}">
                  <a16:creationId xmlns:a16="http://schemas.microsoft.com/office/drawing/2014/main" id="{CF86FE5B-0FCA-41FA-86E1-D4A4BACE437E}"/>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8" name="Group 7">
              <a:extLst>
                <a:ext uri="{FF2B5EF4-FFF2-40B4-BE49-F238E27FC236}">
                  <a16:creationId xmlns:a16="http://schemas.microsoft.com/office/drawing/2014/main" id="{1EED4A4A-2ED2-42F8-BE15-4F397E2D4E12}"/>
                </a:ext>
              </a:extLst>
            </p:cNvPr>
            <p:cNvGrpSpPr/>
            <p:nvPr/>
          </p:nvGrpSpPr>
          <p:grpSpPr>
            <a:xfrm>
              <a:off x="0" y="5907"/>
              <a:ext cx="513500" cy="895342"/>
              <a:chOff x="0" y="14374"/>
              <a:chExt cx="513500" cy="895342"/>
            </a:xfrm>
          </p:grpSpPr>
          <p:sp>
            <p:nvSpPr>
              <p:cNvPr id="10" name="Rectangle 9">
                <a:extLst>
                  <a:ext uri="{FF2B5EF4-FFF2-40B4-BE49-F238E27FC236}">
                    <a16:creationId xmlns:a16="http://schemas.microsoft.com/office/drawing/2014/main" id="{D3A54932-7B0A-45E8-A207-4BBDF6E41921}"/>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516D0110-31E7-4EBC-AF9C-4AEC2902FED6}"/>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E2CC2BD0-D915-4BF9-9529-CD77727DB99D}"/>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402D7EE8-C623-4063-93FB-5D2A7238CD18}"/>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2990E722-B2FB-4B1C-B3EF-1EED813E07DF}"/>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22DD7E89-A67B-49DE-85DF-DA0E7303AC58}"/>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Google Shape;498;p7">
              <a:extLst>
                <a:ext uri="{FF2B5EF4-FFF2-40B4-BE49-F238E27FC236}">
                  <a16:creationId xmlns:a16="http://schemas.microsoft.com/office/drawing/2014/main" id="{79AE2819-19E6-4B84-A8DE-E1C0230FF1E3}"/>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Tree>
    <p:extLst>
      <p:ext uri="{BB962C8B-B14F-4D97-AF65-F5344CB8AC3E}">
        <p14:creationId xmlns:p14="http://schemas.microsoft.com/office/powerpoint/2010/main" val="404029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AB271A-BADB-B1CB-F7AE-C7E207F14DF6}"/>
              </a:ext>
            </a:extLst>
          </p:cNvPr>
          <p:cNvGrpSpPr/>
          <p:nvPr/>
        </p:nvGrpSpPr>
        <p:grpSpPr>
          <a:xfrm>
            <a:off x="-1" y="-3371"/>
            <a:ext cx="12192001" cy="6350428"/>
            <a:chOff x="-1" y="-3371"/>
            <a:chExt cx="12192001" cy="6350428"/>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Google Shape;449;p2">
              <a:extLst>
                <a:ext uri="{FF2B5EF4-FFF2-40B4-BE49-F238E27FC236}">
                  <a16:creationId xmlns:a16="http://schemas.microsoft.com/office/drawing/2014/main" id="{BB6269E0-C92C-4374-AF18-3EFD98D419C8}"/>
                </a:ext>
              </a:extLst>
            </p:cNvPr>
            <p:cNvSpPr txBox="1"/>
            <p:nvPr/>
          </p:nvSpPr>
          <p:spPr>
            <a:xfrm>
              <a:off x="4607674" y="1253448"/>
              <a:ext cx="6559859" cy="32008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tx1">
                      <a:lumMod val="65000"/>
                      <a:lumOff val="35000"/>
                    </a:schemeClr>
                  </a:solidFill>
                  <a:latin typeface="Arial"/>
                  <a:ea typeface="Arial"/>
                  <a:cs typeface="Arial"/>
                  <a:sym typeface="Arial"/>
                </a:rPr>
                <a:t>Welcome to Grow Melbourne - A Minecraft Mission! </a:t>
              </a:r>
              <a:endParaRPr dirty="0">
                <a:solidFill>
                  <a:schemeClr val="tx1">
                    <a:lumMod val="65000"/>
                    <a:lumOff val="35000"/>
                  </a:schemeClr>
                </a:solidFil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ea typeface="Arial"/>
                  <a:cs typeface="Arial"/>
                  <a:sym typeface="Arial"/>
                </a:rPr>
                <a:t>As cities rapidly increase in population we need to plan for new and more sustainable ways of living.</a:t>
              </a:r>
            </a:p>
            <a:p>
              <a:pPr marL="0" marR="0" lvl="0" indent="0" algn="l" rtl="0">
                <a:spcBef>
                  <a:spcPts val="0"/>
                </a:spcBef>
                <a:spcAft>
                  <a:spcPts val="0"/>
                </a:spcAft>
                <a:buNone/>
              </a:pPr>
              <a:endParaRPr lang="en-AU"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cs typeface="Arial"/>
                  <a:sym typeface="Arial"/>
                </a:rPr>
                <a:t>One key issue that we need to solve is food security, by reducing factors like food miles and other environmental threats. </a:t>
              </a:r>
            </a:p>
            <a:p>
              <a:pPr marL="0" marR="0" lvl="0" indent="0" algn="l" rtl="0">
                <a:spcBef>
                  <a:spcPts val="0"/>
                </a:spcBef>
                <a:spcAft>
                  <a:spcPts val="0"/>
                </a:spcAft>
                <a:buNone/>
              </a:pPr>
              <a:endParaRPr lang="en-AU"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cs typeface="Arial"/>
                  <a:sym typeface="Arial"/>
                </a:rPr>
                <a:t>With climate change increasingly affecting regional areas through fires and floods, we need to consider other ways of providing fresh and nutritious food to help ensure the health and happiness of all the city residents.</a:t>
              </a:r>
            </a:p>
            <a:p>
              <a:pPr marL="0" marR="0" lvl="0" indent="0" algn="l" rtl="0">
                <a:spcBef>
                  <a:spcPts val="0"/>
                </a:spcBef>
                <a:spcAft>
                  <a:spcPts val="0"/>
                </a:spcAft>
                <a:buNone/>
              </a:pPr>
              <a:endParaRPr lang="en-AU"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cs typeface="Arial"/>
                  <a:sym typeface="Arial"/>
                </a:rPr>
                <a:t>We need your help to design Melbourne for a more sustainable future by creating new systems, structures and technologies </a:t>
              </a:r>
              <a:r>
                <a:rPr lang="en-US" sz="1400" dirty="0">
                  <a:solidFill>
                    <a:schemeClr val="tx1">
                      <a:lumMod val="65000"/>
                      <a:lumOff val="35000"/>
                    </a:schemeClr>
                  </a:solidFill>
                  <a:latin typeface="Arial"/>
                  <a:cs typeface="Arial"/>
                  <a:sym typeface="Arial"/>
                </a:rPr>
                <a:t>that will help to achieve this goal.</a:t>
              </a:r>
              <a:endParaRPr dirty="0">
                <a:solidFill>
                  <a:schemeClr val="tx1">
                    <a:lumMod val="65000"/>
                    <a:lumOff val="35000"/>
                  </a:schemeClr>
                </a:solidFill>
              </a:endParaRPr>
            </a:p>
          </p:txBody>
        </p:sp>
        <p:sp>
          <p:nvSpPr>
            <p:cNvPr id="41" name="Google Shape;449;p2">
              <a:extLst>
                <a:ext uri="{FF2B5EF4-FFF2-40B4-BE49-F238E27FC236}">
                  <a16:creationId xmlns:a16="http://schemas.microsoft.com/office/drawing/2014/main" id="{0B7A9DE9-3FD0-47C2-8ED5-CD3953F13E3A}"/>
                </a:ext>
              </a:extLst>
            </p:cNvPr>
            <p:cNvSpPr txBox="1"/>
            <p:nvPr/>
          </p:nvSpPr>
          <p:spPr>
            <a:xfrm>
              <a:off x="685240" y="1253448"/>
              <a:ext cx="3120902"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Design Brief</a:t>
              </a:r>
              <a:endParaRPr dirty="0">
                <a:solidFill>
                  <a:schemeClr val="bg1"/>
                </a:solidFil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a:p>
              <a:pPr marL="0" marR="0" lvl="0" indent="0" algn="l" rtl="0">
                <a:spcBef>
                  <a:spcPts val="0"/>
                </a:spcBef>
                <a:spcAft>
                  <a:spcPts val="0"/>
                </a:spcAft>
                <a:buNone/>
              </a:pPr>
              <a:r>
                <a:rPr lang="en-GB" sz="1400" dirty="0">
                  <a:solidFill>
                    <a:schemeClr val="bg1"/>
                  </a:solidFill>
                  <a:latin typeface="Arial"/>
                  <a:ea typeface="Arial"/>
                  <a:cs typeface="Arial"/>
                  <a:sym typeface="Arial"/>
                </a:rPr>
                <a:t>Read this design brief and identify key information in the space provided below.</a:t>
              </a:r>
              <a:endParaRPr dirty="0">
                <a:solidFill>
                  <a:schemeClr val="bg1"/>
                </a:solidFill>
              </a:endParaRPr>
            </a:p>
          </p:txBody>
        </p:sp>
        <p:grpSp>
          <p:nvGrpSpPr>
            <p:cNvPr id="47" name="Group 46">
              <a:extLst>
                <a:ext uri="{FF2B5EF4-FFF2-40B4-BE49-F238E27FC236}">
                  <a16:creationId xmlns:a16="http://schemas.microsoft.com/office/drawing/2014/main" id="{C96AAE0C-0765-4988-A45B-94F880FD9838}"/>
                </a:ext>
              </a:extLst>
            </p:cNvPr>
            <p:cNvGrpSpPr/>
            <p:nvPr/>
          </p:nvGrpSpPr>
          <p:grpSpPr>
            <a:xfrm>
              <a:off x="-1" y="-3371"/>
              <a:ext cx="12192001" cy="904620"/>
              <a:chOff x="-1" y="-3371"/>
              <a:chExt cx="12192001" cy="904620"/>
            </a:xfrm>
          </p:grpSpPr>
          <p:sp>
            <p:nvSpPr>
              <p:cNvPr id="48" name="Rectangle 47">
                <a:extLst>
                  <a:ext uri="{FF2B5EF4-FFF2-40B4-BE49-F238E27FC236}">
                    <a16:creationId xmlns:a16="http://schemas.microsoft.com/office/drawing/2014/main" id="{AF8D2E19-8BB6-47EB-868F-52A8B497D98F}"/>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9" name="Group 48">
                <a:extLst>
                  <a:ext uri="{FF2B5EF4-FFF2-40B4-BE49-F238E27FC236}">
                    <a16:creationId xmlns:a16="http://schemas.microsoft.com/office/drawing/2014/main" id="{D39A6CCD-E3E0-4B68-B608-C259697BA233}"/>
                  </a:ext>
                </a:extLst>
              </p:cNvPr>
              <p:cNvGrpSpPr/>
              <p:nvPr/>
            </p:nvGrpSpPr>
            <p:grpSpPr>
              <a:xfrm>
                <a:off x="0" y="5907"/>
                <a:ext cx="513500" cy="895342"/>
                <a:chOff x="0" y="14374"/>
                <a:chExt cx="513500" cy="895342"/>
              </a:xfrm>
            </p:grpSpPr>
            <p:sp>
              <p:nvSpPr>
                <p:cNvPr id="51" name="Rectangle 50">
                  <a:extLst>
                    <a:ext uri="{FF2B5EF4-FFF2-40B4-BE49-F238E27FC236}">
                      <a16:creationId xmlns:a16="http://schemas.microsoft.com/office/drawing/2014/main" id="{9B740FAA-24A5-448D-B7ED-05F40A459BA1}"/>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266F578E-89DD-49CB-8624-ECF18BAB9200}"/>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Rectangle 52">
                  <a:extLst>
                    <a:ext uri="{FF2B5EF4-FFF2-40B4-BE49-F238E27FC236}">
                      <a16:creationId xmlns:a16="http://schemas.microsoft.com/office/drawing/2014/main" id="{B572F781-23AC-42C8-9458-A7DDF7ECDB3D}"/>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id="{E40961D2-BFAC-476A-99F4-3B286D567D63}"/>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640BA136-0F0E-4DBC-AF55-E9A8D9E4F076}"/>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C2EB8ABC-12DF-4779-B007-014A3E3C2812}"/>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0" name="Google Shape;498;p7">
                <a:extLst>
                  <a:ext uri="{FF2B5EF4-FFF2-40B4-BE49-F238E27FC236}">
                    <a16:creationId xmlns:a16="http://schemas.microsoft.com/office/drawing/2014/main" id="{3FA37EB8-FF47-4AF4-99B8-8384E0032866}"/>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20" name="Rectangle: Rounded Corners 19">
              <a:extLst>
                <a:ext uri="{FF2B5EF4-FFF2-40B4-BE49-F238E27FC236}">
                  <a16:creationId xmlns:a16="http://schemas.microsoft.com/office/drawing/2014/main" id="{EA5080D4-0564-443E-A0E8-D068E809F933}"/>
                </a:ext>
              </a:extLst>
            </p:cNvPr>
            <p:cNvSpPr/>
            <p:nvPr/>
          </p:nvSpPr>
          <p:spPr>
            <a:xfrm>
              <a:off x="4607674" y="4622799"/>
              <a:ext cx="6788459" cy="1512681"/>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F8438796-3FFC-4512-97E7-47DF6E2106CB}"/>
                </a:ext>
              </a:extLst>
            </p:cNvPr>
            <p:cNvSpPr txBox="1"/>
            <p:nvPr/>
          </p:nvSpPr>
          <p:spPr>
            <a:xfrm>
              <a:off x="4749800" y="4715933"/>
              <a:ext cx="6333067" cy="307777"/>
            </a:xfrm>
            <a:prstGeom prst="rect">
              <a:avLst/>
            </a:prstGeom>
            <a:noFill/>
          </p:spPr>
          <p:txBody>
            <a:bodyPr wrap="square" rtlCol="0">
              <a:spAutoFit/>
            </a:bodyPr>
            <a:lstStyle/>
            <a:p>
              <a:r>
                <a:rPr lang="en-AU" sz="1400" dirty="0"/>
                <a:t>Key Information:</a:t>
              </a:r>
            </a:p>
          </p:txBody>
        </p:sp>
        <p:sp>
          <p:nvSpPr>
            <p:cNvPr id="27" name="Rectangle: Rounded Corners 26">
              <a:extLst>
                <a:ext uri="{FF2B5EF4-FFF2-40B4-BE49-F238E27FC236}">
                  <a16:creationId xmlns:a16="http://schemas.microsoft.com/office/drawing/2014/main" id="{96E048DE-922C-C5C5-F4A5-7476C47BE76C}"/>
                </a:ext>
              </a:extLst>
            </p:cNvPr>
            <p:cNvSpPr/>
            <p:nvPr/>
          </p:nvSpPr>
          <p:spPr>
            <a:xfrm flipH="1">
              <a:off x="714037" y="4089400"/>
              <a:ext cx="3120901" cy="2056768"/>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hlinkClick r:id="rId2"/>
              <a:extLst>
                <a:ext uri="{FF2B5EF4-FFF2-40B4-BE49-F238E27FC236}">
                  <a16:creationId xmlns:a16="http://schemas.microsoft.com/office/drawing/2014/main" id="{86A329F9-9BA3-605F-5A4C-B977DB25D5F5}"/>
                </a:ext>
              </a:extLst>
            </p:cNvPr>
            <p:cNvSpPr txBox="1"/>
            <p:nvPr/>
          </p:nvSpPr>
          <p:spPr>
            <a:xfrm>
              <a:off x="738180" y="5457919"/>
              <a:ext cx="3120902" cy="646331"/>
            </a:xfrm>
            <a:prstGeom prst="rect">
              <a:avLst/>
            </a:prstGeom>
            <a:noFill/>
          </p:spPr>
          <p:txBody>
            <a:bodyPr wrap="square" rtlCol="0">
              <a:spAutoFit/>
            </a:bodyPr>
            <a:lstStyle/>
            <a:p>
              <a:pPr algn="ctr"/>
              <a:r>
                <a:rPr lang="en-AU" dirty="0">
                  <a:solidFill>
                    <a:schemeClr val="bg1"/>
                  </a:solidFill>
                  <a:hlinkClick r:id="rId2">
                    <a:extLst>
                      <a:ext uri="{A12FA001-AC4F-418D-AE19-62706E023703}">
                        <ahyp:hlinkClr xmlns:ahyp="http://schemas.microsoft.com/office/drawing/2018/hyperlinkcolor" val="tx"/>
                      </a:ext>
                    </a:extLst>
                  </a:hlinkClick>
                </a:rPr>
                <a:t>Help Video: </a:t>
              </a:r>
            </a:p>
            <a:p>
              <a:pPr algn="ctr"/>
              <a:r>
                <a:rPr lang="en-AU" dirty="0">
                  <a:solidFill>
                    <a:schemeClr val="bg1"/>
                  </a:solidFill>
                  <a:hlinkClick r:id="rId2">
                    <a:extLst>
                      <a:ext uri="{A12FA001-AC4F-418D-AE19-62706E023703}">
                        <ahyp:hlinkClr xmlns:ahyp="http://schemas.microsoft.com/office/drawing/2018/hyperlinkcolor" val="tx"/>
                      </a:ext>
                    </a:extLst>
                  </a:hlinkClick>
                </a:rPr>
                <a:t>Planning and Managing</a:t>
              </a:r>
              <a:endParaRPr lang="en-AU" dirty="0">
                <a:solidFill>
                  <a:schemeClr val="bg1"/>
                </a:solidFill>
              </a:endParaRPr>
            </a:p>
          </p:txBody>
        </p:sp>
        <p:pic>
          <p:nvPicPr>
            <p:cNvPr id="29" name="Picture 28">
              <a:hlinkClick r:id="rId2"/>
              <a:extLst>
                <a:ext uri="{FF2B5EF4-FFF2-40B4-BE49-F238E27FC236}">
                  <a16:creationId xmlns:a16="http://schemas.microsoft.com/office/drawing/2014/main" id="{3D46D155-21AE-8E61-167B-22ED2677B427}"/>
                </a:ext>
              </a:extLst>
            </p:cNvPr>
            <p:cNvPicPr>
              <a:picLocks noChangeAspect="1"/>
            </p:cNvPicPr>
            <p:nvPr/>
          </p:nvPicPr>
          <p:blipFill>
            <a:blip r:embed="rId3"/>
            <a:stretch>
              <a:fillRect/>
            </a:stretch>
          </p:blipFill>
          <p:spPr>
            <a:xfrm>
              <a:off x="1210664" y="4319493"/>
              <a:ext cx="2175934" cy="1116418"/>
            </a:xfrm>
            <a:prstGeom prst="rect">
              <a:avLst/>
            </a:prstGeom>
          </p:spPr>
        </p:pic>
      </p:grpSp>
    </p:spTree>
    <p:extLst>
      <p:ext uri="{BB962C8B-B14F-4D97-AF65-F5344CB8AC3E}">
        <p14:creationId xmlns:p14="http://schemas.microsoft.com/office/powerpoint/2010/main" val="292278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EE6CAE-C44D-EEEE-D29D-64E6BD5E338B}"/>
              </a:ext>
            </a:extLst>
          </p:cNvPr>
          <p:cNvGrpSpPr/>
          <p:nvPr/>
        </p:nvGrpSpPr>
        <p:grpSpPr>
          <a:xfrm>
            <a:off x="-1" y="-3371"/>
            <a:ext cx="12192001" cy="6436347"/>
            <a:chOff x="-1" y="-3371"/>
            <a:chExt cx="12192001" cy="6436347"/>
          </a:xfrm>
        </p:grpSpPr>
        <p:pic>
          <p:nvPicPr>
            <p:cNvPr id="5" name="Picture 4">
              <a:extLst>
                <a:ext uri="{FF2B5EF4-FFF2-40B4-BE49-F238E27FC236}">
                  <a16:creationId xmlns:a16="http://schemas.microsoft.com/office/drawing/2014/main" id="{BBAD7E7F-6028-4A34-86A0-FC615E5A39EF}"/>
                </a:ext>
              </a:extLst>
            </p:cNvPr>
            <p:cNvPicPr>
              <a:picLocks noChangeAspect="1"/>
            </p:cNvPicPr>
            <p:nvPr/>
          </p:nvPicPr>
          <p:blipFill rotWithShape="1">
            <a:blip r:embed="rId2"/>
            <a:srcRect t="1425"/>
            <a:stretch/>
          </p:blipFill>
          <p:spPr>
            <a:xfrm>
              <a:off x="519139" y="5546558"/>
              <a:ext cx="4138019" cy="886418"/>
            </a:xfrm>
            <a:prstGeom prst="rect">
              <a:avLst/>
            </a:prstGeom>
          </p:spPr>
        </p:pic>
        <p:grpSp>
          <p:nvGrpSpPr>
            <p:cNvPr id="6" name="Group 5">
              <a:extLst>
                <a:ext uri="{FF2B5EF4-FFF2-40B4-BE49-F238E27FC236}">
                  <a16:creationId xmlns:a16="http://schemas.microsoft.com/office/drawing/2014/main" id="{FB88EA8E-BBA2-4F00-91D1-F58AB58C0A10}"/>
                </a:ext>
              </a:extLst>
            </p:cNvPr>
            <p:cNvGrpSpPr/>
            <p:nvPr/>
          </p:nvGrpSpPr>
          <p:grpSpPr>
            <a:xfrm>
              <a:off x="519139" y="1112983"/>
              <a:ext cx="2571931" cy="4204452"/>
              <a:chOff x="4297679" y="896429"/>
              <a:chExt cx="1438281" cy="5450628"/>
            </a:xfrm>
          </p:grpSpPr>
          <p:sp>
            <p:nvSpPr>
              <p:cNvPr id="7" name="Rectangle 6">
                <a:extLst>
                  <a:ext uri="{FF2B5EF4-FFF2-40B4-BE49-F238E27FC236}">
                    <a16:creationId xmlns:a16="http://schemas.microsoft.com/office/drawing/2014/main" id="{870DCF5B-6D8F-463A-B236-B1946ABD67B7}"/>
                  </a:ext>
                </a:extLst>
              </p:cNvPr>
              <p:cNvSpPr/>
              <p:nvPr/>
            </p:nvSpPr>
            <p:spPr>
              <a:xfrm>
                <a:off x="4297679" y="896429"/>
                <a:ext cx="1438281" cy="5450628"/>
              </a:xfrm>
              <a:prstGeom prst="rect">
                <a:avLst/>
              </a:prstGeom>
              <a:gradFill flip="none" rotWithShape="1">
                <a:gsLst>
                  <a:gs pos="0">
                    <a:srgbClr val="4D225C"/>
                  </a:gs>
                  <a:gs pos="100000">
                    <a:srgbClr val="8F689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9D1C01E-4DEE-4AFF-86DF-B7258BB99FC9}"/>
                  </a:ext>
                </a:extLst>
              </p:cNvPr>
              <p:cNvSpPr/>
              <p:nvPr/>
            </p:nvSpPr>
            <p:spPr>
              <a:xfrm>
                <a:off x="4297679" y="964413"/>
                <a:ext cx="1438281" cy="5314262"/>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A98D66AD-085D-4AC3-80C1-B4C54331D249}"/>
                </a:ext>
              </a:extLst>
            </p:cNvPr>
            <p:cNvGrpSpPr/>
            <p:nvPr/>
          </p:nvGrpSpPr>
          <p:grpSpPr>
            <a:xfrm>
              <a:off x="3365122" y="1112784"/>
              <a:ext cx="2571931" cy="4204651"/>
              <a:chOff x="5882794" y="896230"/>
              <a:chExt cx="1438281" cy="5450628"/>
            </a:xfrm>
          </p:grpSpPr>
          <p:sp>
            <p:nvSpPr>
              <p:cNvPr id="10" name="Rectangle 9">
                <a:extLst>
                  <a:ext uri="{FF2B5EF4-FFF2-40B4-BE49-F238E27FC236}">
                    <a16:creationId xmlns:a16="http://schemas.microsoft.com/office/drawing/2014/main" id="{27C6BB41-A273-4436-B487-FE241127960C}"/>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BFC85F1-A569-4A09-93C2-3465E96717DE}"/>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81B72034-3B06-4288-B09D-20D9CDB8BD34}"/>
                </a:ext>
              </a:extLst>
            </p:cNvPr>
            <p:cNvGrpSpPr/>
            <p:nvPr/>
          </p:nvGrpSpPr>
          <p:grpSpPr>
            <a:xfrm>
              <a:off x="6254949" y="1112983"/>
              <a:ext cx="2571931" cy="4204452"/>
              <a:chOff x="7540714" y="896031"/>
              <a:chExt cx="1438281" cy="5450628"/>
            </a:xfrm>
          </p:grpSpPr>
          <p:sp>
            <p:nvSpPr>
              <p:cNvPr id="13" name="Rectangle 12">
                <a:extLst>
                  <a:ext uri="{FF2B5EF4-FFF2-40B4-BE49-F238E27FC236}">
                    <a16:creationId xmlns:a16="http://schemas.microsoft.com/office/drawing/2014/main" id="{B71005F2-3E5E-48D2-9046-F177D70A2371}"/>
                  </a:ext>
                </a:extLst>
              </p:cNvPr>
              <p:cNvSpPr/>
              <p:nvPr/>
            </p:nvSpPr>
            <p:spPr>
              <a:xfrm>
                <a:off x="7540714" y="896031"/>
                <a:ext cx="143828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66AABE1E-3704-4F68-8DCC-0D4B0D9C0371}"/>
                  </a:ext>
                </a:extLst>
              </p:cNvPr>
              <p:cNvSpPr/>
              <p:nvPr/>
            </p:nvSpPr>
            <p:spPr>
              <a:xfrm>
                <a:off x="7540714" y="964015"/>
                <a:ext cx="143828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a:extLst>
                <a:ext uri="{FF2B5EF4-FFF2-40B4-BE49-F238E27FC236}">
                  <a16:creationId xmlns:a16="http://schemas.microsoft.com/office/drawing/2014/main" id="{9EEB0024-A528-4E5D-A046-65F7BAEC6F29}"/>
                </a:ext>
              </a:extLst>
            </p:cNvPr>
            <p:cNvGrpSpPr/>
            <p:nvPr/>
          </p:nvGrpSpPr>
          <p:grpSpPr>
            <a:xfrm>
              <a:off x="9100932" y="1113182"/>
              <a:ext cx="2571929" cy="4204253"/>
              <a:chOff x="9253046" y="895832"/>
              <a:chExt cx="1438281" cy="5450628"/>
            </a:xfrm>
          </p:grpSpPr>
          <p:sp>
            <p:nvSpPr>
              <p:cNvPr id="16" name="Rectangle 15">
                <a:extLst>
                  <a:ext uri="{FF2B5EF4-FFF2-40B4-BE49-F238E27FC236}">
                    <a16:creationId xmlns:a16="http://schemas.microsoft.com/office/drawing/2014/main" id="{01681F1C-B208-4A55-867E-2BE1A39A73B1}"/>
                  </a:ext>
                </a:extLst>
              </p:cNvPr>
              <p:cNvSpPr/>
              <p:nvPr/>
            </p:nvSpPr>
            <p:spPr>
              <a:xfrm>
                <a:off x="9253046" y="895832"/>
                <a:ext cx="1438281" cy="5450628"/>
              </a:xfrm>
              <a:prstGeom prst="rect">
                <a:avLst/>
              </a:prstGeom>
              <a:gradFill flip="none" rotWithShape="1">
                <a:gsLst>
                  <a:gs pos="0">
                    <a:srgbClr val="C9953F"/>
                  </a:gs>
                  <a:gs pos="100000">
                    <a:srgbClr val="FFE1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8314ADF-55F9-4E2B-855D-DF7D9F9A0014}"/>
                  </a:ext>
                </a:extLst>
              </p:cNvPr>
              <p:cNvSpPr/>
              <p:nvPr/>
            </p:nvSpPr>
            <p:spPr>
              <a:xfrm>
                <a:off x="9253046" y="963816"/>
                <a:ext cx="1438281" cy="5314262"/>
              </a:xfrm>
              <a:prstGeom prst="rect">
                <a:avLst/>
              </a:prstGeom>
              <a:solidFill>
                <a:srgbClr val="F2B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 name="Group 2">
              <a:extLst>
                <a:ext uri="{FF2B5EF4-FFF2-40B4-BE49-F238E27FC236}">
                  <a16:creationId xmlns:a16="http://schemas.microsoft.com/office/drawing/2014/main" id="{413746F5-F8D1-4E73-A0C7-29C496F4BC2A}"/>
                </a:ext>
              </a:extLst>
            </p:cNvPr>
            <p:cNvGrpSpPr/>
            <p:nvPr/>
          </p:nvGrpSpPr>
          <p:grpSpPr>
            <a:xfrm>
              <a:off x="-1" y="-3371"/>
              <a:ext cx="12192001" cy="904620"/>
              <a:chOff x="-1" y="-3371"/>
              <a:chExt cx="12192001" cy="904620"/>
            </a:xfrm>
          </p:grpSpPr>
          <p:sp>
            <p:nvSpPr>
              <p:cNvPr id="19" name="Rectangle 18">
                <a:extLst>
                  <a:ext uri="{FF2B5EF4-FFF2-40B4-BE49-F238E27FC236}">
                    <a16:creationId xmlns:a16="http://schemas.microsoft.com/office/drawing/2014/main" id="{C92C5CA7-CC29-487B-9B27-7DD24BC6F549}"/>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 name="Group 1">
                <a:extLst>
                  <a:ext uri="{FF2B5EF4-FFF2-40B4-BE49-F238E27FC236}">
                    <a16:creationId xmlns:a16="http://schemas.microsoft.com/office/drawing/2014/main" id="{177605AC-3D9D-41C4-850B-B2D696AAAD5E}"/>
                  </a:ext>
                </a:extLst>
              </p:cNvPr>
              <p:cNvGrpSpPr/>
              <p:nvPr/>
            </p:nvGrpSpPr>
            <p:grpSpPr>
              <a:xfrm>
                <a:off x="0" y="5907"/>
                <a:ext cx="513500" cy="895342"/>
                <a:chOff x="0" y="14374"/>
                <a:chExt cx="513500" cy="895342"/>
              </a:xfrm>
            </p:grpSpPr>
            <p:sp>
              <p:nvSpPr>
                <p:cNvPr id="22" name="Rectangle 21">
                  <a:extLst>
                    <a:ext uri="{FF2B5EF4-FFF2-40B4-BE49-F238E27FC236}">
                      <a16:creationId xmlns:a16="http://schemas.microsoft.com/office/drawing/2014/main" id="{4EDA4787-05D3-40D6-B45B-B98D6FFE09AA}"/>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A677F8AC-12B7-440E-89A6-D0C836D4A840}"/>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0388A364-671F-4B0A-993C-A6D5F5F7B437}"/>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C801C4DA-D840-485F-AF97-68B81220994F}"/>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18CAC9BE-16AD-498A-BFA5-F30AB5839907}"/>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A367734E-067F-444E-846A-C6A5939366B0}"/>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Google Shape;498;p7">
                <a:extLst>
                  <a:ext uri="{FF2B5EF4-FFF2-40B4-BE49-F238E27FC236}">
                    <a16:creationId xmlns:a16="http://schemas.microsoft.com/office/drawing/2014/main" id="{7C2AA69A-1B8B-4857-9AA7-8C09695D75A1}"/>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pic>
          <p:nvPicPr>
            <p:cNvPr id="29" name="Picture 28">
              <a:extLst>
                <a:ext uri="{FF2B5EF4-FFF2-40B4-BE49-F238E27FC236}">
                  <a16:creationId xmlns:a16="http://schemas.microsoft.com/office/drawing/2014/main" id="{49E43864-0B72-4D2B-83E4-BE7D933BFF9A}"/>
                </a:ext>
              </a:extLst>
            </p:cNvPr>
            <p:cNvPicPr>
              <a:picLocks noChangeAspect="1"/>
            </p:cNvPicPr>
            <p:nvPr/>
          </p:nvPicPr>
          <p:blipFill>
            <a:blip r:embed="rId3"/>
            <a:stretch>
              <a:fillRect/>
            </a:stretch>
          </p:blipFill>
          <p:spPr>
            <a:xfrm>
              <a:off x="560986" y="1212852"/>
              <a:ext cx="2476715" cy="693480"/>
            </a:xfrm>
            <a:prstGeom prst="rect">
              <a:avLst/>
            </a:prstGeom>
          </p:spPr>
        </p:pic>
        <p:pic>
          <p:nvPicPr>
            <p:cNvPr id="31" name="Picture 30">
              <a:extLst>
                <a:ext uri="{FF2B5EF4-FFF2-40B4-BE49-F238E27FC236}">
                  <a16:creationId xmlns:a16="http://schemas.microsoft.com/office/drawing/2014/main" id="{82FAFEE3-AE83-42AD-9386-243378580A8C}"/>
                </a:ext>
              </a:extLst>
            </p:cNvPr>
            <p:cNvPicPr>
              <a:picLocks noChangeAspect="1"/>
            </p:cNvPicPr>
            <p:nvPr/>
          </p:nvPicPr>
          <p:blipFill>
            <a:blip r:embed="rId4"/>
            <a:stretch>
              <a:fillRect/>
            </a:stretch>
          </p:blipFill>
          <p:spPr>
            <a:xfrm>
              <a:off x="3418429" y="1179782"/>
              <a:ext cx="2461473" cy="769687"/>
            </a:xfrm>
            <a:prstGeom prst="rect">
              <a:avLst/>
            </a:prstGeom>
          </p:spPr>
        </p:pic>
        <p:pic>
          <p:nvPicPr>
            <p:cNvPr id="33" name="Picture 32">
              <a:extLst>
                <a:ext uri="{FF2B5EF4-FFF2-40B4-BE49-F238E27FC236}">
                  <a16:creationId xmlns:a16="http://schemas.microsoft.com/office/drawing/2014/main" id="{E8CFF203-8836-40E1-BD5D-2644B56A7A32}"/>
                </a:ext>
              </a:extLst>
            </p:cNvPr>
            <p:cNvPicPr>
              <a:picLocks noChangeAspect="1"/>
            </p:cNvPicPr>
            <p:nvPr/>
          </p:nvPicPr>
          <p:blipFill>
            <a:blip r:embed="rId5"/>
            <a:stretch>
              <a:fillRect/>
            </a:stretch>
          </p:blipFill>
          <p:spPr>
            <a:xfrm>
              <a:off x="6313987" y="1179782"/>
              <a:ext cx="2453853" cy="784928"/>
            </a:xfrm>
            <a:prstGeom prst="rect">
              <a:avLst/>
            </a:prstGeom>
          </p:spPr>
        </p:pic>
        <p:pic>
          <p:nvPicPr>
            <p:cNvPr id="35" name="Picture 34">
              <a:extLst>
                <a:ext uri="{FF2B5EF4-FFF2-40B4-BE49-F238E27FC236}">
                  <a16:creationId xmlns:a16="http://schemas.microsoft.com/office/drawing/2014/main" id="{8DA098E5-670D-4589-8760-887A89CA591B}"/>
                </a:ext>
              </a:extLst>
            </p:cNvPr>
            <p:cNvPicPr>
              <a:picLocks noChangeAspect="1"/>
            </p:cNvPicPr>
            <p:nvPr/>
          </p:nvPicPr>
          <p:blipFill>
            <a:blip r:embed="rId6"/>
            <a:stretch>
              <a:fillRect/>
            </a:stretch>
          </p:blipFill>
          <p:spPr>
            <a:xfrm>
              <a:off x="9196182" y="1159504"/>
              <a:ext cx="2415749" cy="784928"/>
            </a:xfrm>
            <a:prstGeom prst="rect">
              <a:avLst/>
            </a:prstGeom>
          </p:spPr>
        </p:pic>
        <p:sp>
          <p:nvSpPr>
            <p:cNvPr id="36" name="Google Shape;464;p4">
              <a:extLst>
                <a:ext uri="{FF2B5EF4-FFF2-40B4-BE49-F238E27FC236}">
                  <a16:creationId xmlns:a16="http://schemas.microsoft.com/office/drawing/2014/main" id="{B85C0E9B-512F-414C-BED0-C7ABEE09E57E}"/>
                </a:ext>
              </a:extLst>
            </p:cNvPr>
            <p:cNvSpPr/>
            <p:nvPr/>
          </p:nvSpPr>
          <p:spPr>
            <a:xfrm>
              <a:off x="629456" y="2060848"/>
              <a:ext cx="2304256"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dirty="0">
                  <a:solidFill>
                    <a:schemeClr val="lt1"/>
                  </a:solidFill>
                  <a:latin typeface="Arial"/>
                  <a:ea typeface="Arial"/>
                  <a:cs typeface="Arial"/>
                  <a:sym typeface="Arial"/>
                </a:rPr>
                <a:t>Explore the issues around food security and sustainability before looking into Solarpunk concepts that could help you to reshape part of Melbourne.</a:t>
              </a:r>
              <a:endParaRPr sz="1400" dirty="0"/>
            </a:p>
          </p:txBody>
        </p:sp>
        <p:sp>
          <p:nvSpPr>
            <p:cNvPr id="37" name="Google Shape;465;p4">
              <a:extLst>
                <a:ext uri="{FF2B5EF4-FFF2-40B4-BE49-F238E27FC236}">
                  <a16:creationId xmlns:a16="http://schemas.microsoft.com/office/drawing/2014/main" id="{1BAFA7D3-072A-4C54-AB04-139593DA6A57}"/>
                </a:ext>
              </a:extLst>
            </p:cNvPr>
            <p:cNvSpPr/>
            <p:nvPr/>
          </p:nvSpPr>
          <p:spPr>
            <a:xfrm>
              <a:off x="3498421" y="2060848"/>
              <a:ext cx="2304256"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dirty="0">
                  <a:solidFill>
                    <a:schemeClr val="lt1"/>
                  </a:solidFill>
                  <a:latin typeface="Arial"/>
                  <a:ea typeface="Arial"/>
                  <a:cs typeface="Arial"/>
                  <a:sym typeface="Arial"/>
                </a:rPr>
                <a:t>Generate a range of concepts for improving food security and sustainability of Melbourne through the examples and ideas you discovered in your research. </a:t>
              </a:r>
              <a:endParaRPr sz="1400" dirty="0"/>
            </a:p>
          </p:txBody>
        </p:sp>
        <p:sp>
          <p:nvSpPr>
            <p:cNvPr id="38" name="Google Shape;466;p4">
              <a:extLst>
                <a:ext uri="{FF2B5EF4-FFF2-40B4-BE49-F238E27FC236}">
                  <a16:creationId xmlns:a16="http://schemas.microsoft.com/office/drawing/2014/main" id="{C782B2D1-1E40-4395-A987-213E0099764F}"/>
                </a:ext>
              </a:extLst>
            </p:cNvPr>
            <p:cNvSpPr/>
            <p:nvPr/>
          </p:nvSpPr>
          <p:spPr>
            <a:xfrm>
              <a:off x="6395446" y="2060848"/>
              <a:ext cx="2304256"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lt1"/>
                  </a:solidFill>
                  <a:latin typeface="Arial"/>
                  <a:cs typeface="Arial"/>
                  <a:sym typeface="Arial"/>
                </a:rPr>
                <a:t>Identify an area of Melbourne in the Minecraft map for your build. Modify existing structures and layouts to create your designed solution.</a:t>
              </a:r>
            </a:p>
            <a:p>
              <a:pPr marL="0" marR="0" lvl="0" indent="0" algn="l" rtl="0">
                <a:spcBef>
                  <a:spcPts val="0"/>
                </a:spcBef>
                <a:spcAft>
                  <a:spcPts val="0"/>
                </a:spcAft>
                <a:buNone/>
              </a:pPr>
              <a:endParaRPr lang="en-GB" sz="1400" dirty="0">
                <a:solidFill>
                  <a:schemeClr val="lt1"/>
                </a:solidFill>
                <a:latin typeface="Arial"/>
                <a:cs typeface="Arial"/>
                <a:sym typeface="Arial"/>
              </a:endParaRPr>
            </a:p>
            <a:p>
              <a:pPr marL="0" marR="0" lvl="0" indent="0" algn="l" rtl="0">
                <a:spcBef>
                  <a:spcPts val="0"/>
                </a:spcBef>
                <a:spcAft>
                  <a:spcPts val="0"/>
                </a:spcAft>
                <a:buNone/>
              </a:pPr>
              <a:r>
                <a:rPr lang="en-GB" sz="1400" dirty="0">
                  <a:solidFill>
                    <a:schemeClr val="lt1"/>
                  </a:solidFill>
                  <a:latin typeface="Arial"/>
                  <a:cs typeface="Arial"/>
                  <a:sym typeface="Arial"/>
                </a:rPr>
                <a:t>Take appropriate screenshots and add them, along with  descriptive annotations, to your portfolio.</a:t>
              </a:r>
              <a:endParaRPr sz="1400" dirty="0"/>
            </a:p>
          </p:txBody>
        </p:sp>
        <p:sp>
          <p:nvSpPr>
            <p:cNvPr id="39" name="Google Shape;467;p4">
              <a:extLst>
                <a:ext uri="{FF2B5EF4-FFF2-40B4-BE49-F238E27FC236}">
                  <a16:creationId xmlns:a16="http://schemas.microsoft.com/office/drawing/2014/main" id="{78B832BB-3766-4678-B13C-1C8E8086A74F}"/>
                </a:ext>
              </a:extLst>
            </p:cNvPr>
            <p:cNvSpPr/>
            <p:nvPr/>
          </p:nvSpPr>
          <p:spPr>
            <a:xfrm>
              <a:off x="9258288" y="2060848"/>
              <a:ext cx="2304256"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lt1"/>
                  </a:solidFill>
                  <a:latin typeface="Arial"/>
                  <a:ea typeface="Arial"/>
                  <a:cs typeface="Arial"/>
                  <a:sym typeface="Arial"/>
                </a:rPr>
                <a:t>Seek ongoing feedback from your class, teacher and local school community.</a:t>
              </a:r>
              <a:endParaRPr sz="1400" dirty="0"/>
            </a:p>
            <a:p>
              <a:pPr marL="0" marR="0" lvl="0" indent="0" algn="l" rtl="0">
                <a:spcBef>
                  <a:spcPts val="0"/>
                </a:spcBef>
                <a:spcAft>
                  <a:spcPts val="0"/>
                </a:spcAft>
                <a:buNone/>
              </a:pPr>
              <a:endParaRPr sz="1400" dirty="0">
                <a:solidFill>
                  <a:schemeClr val="lt1"/>
                </a:solidFill>
                <a:latin typeface="Arial"/>
                <a:ea typeface="Arial"/>
                <a:cs typeface="Arial"/>
                <a:sym typeface="Arial"/>
              </a:endParaRPr>
            </a:p>
            <a:p>
              <a:pPr marL="0" marR="0" lvl="0" indent="0" algn="l" rtl="0">
                <a:spcBef>
                  <a:spcPts val="0"/>
                </a:spcBef>
                <a:spcAft>
                  <a:spcPts val="0"/>
                </a:spcAft>
                <a:buNone/>
              </a:pPr>
              <a:r>
                <a:rPr lang="en-GB" sz="1400" dirty="0">
                  <a:solidFill>
                    <a:schemeClr val="lt1"/>
                  </a:solidFill>
                  <a:latin typeface="Arial"/>
                  <a:ea typeface="Arial"/>
                  <a:cs typeface="Arial"/>
                  <a:sym typeface="Arial"/>
                </a:rPr>
                <a:t>Self-evaluate your Minecraft </a:t>
              </a:r>
              <a:r>
                <a:rPr lang="en-AU" sz="1400" dirty="0">
                  <a:solidFill>
                    <a:schemeClr val="lt1"/>
                  </a:solidFill>
                  <a:latin typeface="Arial"/>
                  <a:ea typeface="Arial"/>
                  <a:cs typeface="Arial"/>
                  <a:sym typeface="Arial"/>
                </a:rPr>
                <a:t>design and build in your portfolio. Identify pros and cons of your design If you implemented it in real life.</a:t>
              </a:r>
              <a:endParaRPr sz="1400" dirty="0"/>
            </a:p>
          </p:txBody>
        </p:sp>
        <p:sp>
          <p:nvSpPr>
            <p:cNvPr id="40" name="Rectangle: Rounded Corners 39">
              <a:extLst>
                <a:ext uri="{FF2B5EF4-FFF2-40B4-BE49-F238E27FC236}">
                  <a16:creationId xmlns:a16="http://schemas.microsoft.com/office/drawing/2014/main" id="{3958FD5C-D6D8-48AE-8122-2365EA98E707}"/>
                </a:ext>
              </a:extLst>
            </p:cNvPr>
            <p:cNvSpPr/>
            <p:nvPr/>
          </p:nvSpPr>
          <p:spPr>
            <a:xfrm flipH="1">
              <a:off x="4825998" y="5546558"/>
              <a:ext cx="6846860" cy="859414"/>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hlinkClick r:id="rId7"/>
              <a:extLst>
                <a:ext uri="{FF2B5EF4-FFF2-40B4-BE49-F238E27FC236}">
                  <a16:creationId xmlns:a16="http://schemas.microsoft.com/office/drawing/2014/main" id="{6CA92D54-1DDC-4E18-AEF9-EA6AAC7BDDA7}"/>
                </a:ext>
              </a:extLst>
            </p:cNvPr>
            <p:cNvSpPr txBox="1"/>
            <p:nvPr/>
          </p:nvSpPr>
          <p:spPr>
            <a:xfrm>
              <a:off x="6254949" y="5624302"/>
              <a:ext cx="5417909" cy="584775"/>
            </a:xfrm>
            <a:prstGeom prst="rect">
              <a:avLst/>
            </a:prstGeom>
            <a:noFill/>
          </p:spPr>
          <p:txBody>
            <a:bodyPr wrap="square" rtlCol="0">
              <a:spAutoFit/>
            </a:bodyPr>
            <a:lstStyle/>
            <a:p>
              <a:pPr algn="ctr"/>
              <a:r>
                <a:rPr lang="en-AU" sz="3200" dirty="0">
                  <a:solidFill>
                    <a:schemeClr val="bg1"/>
                  </a:solidFill>
                  <a:hlinkClick r:id="rId7">
                    <a:extLst>
                      <a:ext uri="{A12FA001-AC4F-418D-AE19-62706E023703}">
                        <ahyp:hlinkClr xmlns:ahyp="http://schemas.microsoft.com/office/drawing/2018/hyperlinkcolor" val="tx"/>
                      </a:ext>
                    </a:extLst>
                  </a:hlinkClick>
                </a:rPr>
                <a:t>Help Video: Design Process</a:t>
              </a:r>
              <a:endParaRPr lang="en-AU" sz="3200" dirty="0">
                <a:solidFill>
                  <a:schemeClr val="bg1"/>
                </a:solidFill>
              </a:endParaRPr>
            </a:p>
          </p:txBody>
        </p:sp>
        <p:pic>
          <p:nvPicPr>
            <p:cNvPr id="28" name="Picture 27">
              <a:hlinkClick r:id="rId7"/>
              <a:extLst>
                <a:ext uri="{FF2B5EF4-FFF2-40B4-BE49-F238E27FC236}">
                  <a16:creationId xmlns:a16="http://schemas.microsoft.com/office/drawing/2014/main" id="{6FDE7F71-2C4A-4080-BD1D-AF21C435DE3C}"/>
                </a:ext>
              </a:extLst>
            </p:cNvPr>
            <p:cNvPicPr>
              <a:picLocks noChangeAspect="1"/>
            </p:cNvPicPr>
            <p:nvPr/>
          </p:nvPicPr>
          <p:blipFill>
            <a:blip r:embed="rId8"/>
            <a:stretch>
              <a:fillRect/>
            </a:stretch>
          </p:blipFill>
          <p:spPr>
            <a:xfrm>
              <a:off x="5177948" y="5638109"/>
              <a:ext cx="1249457" cy="676312"/>
            </a:xfrm>
            <a:prstGeom prst="rect">
              <a:avLst/>
            </a:prstGeom>
          </p:spPr>
        </p:pic>
      </p:grpSp>
    </p:spTree>
    <p:extLst>
      <p:ext uri="{BB962C8B-B14F-4D97-AF65-F5344CB8AC3E}">
        <p14:creationId xmlns:p14="http://schemas.microsoft.com/office/powerpoint/2010/main" val="237049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7F44B1-768D-D916-FBF8-B01B9144271B}"/>
              </a:ext>
            </a:extLst>
          </p:cNvPr>
          <p:cNvGrpSpPr/>
          <p:nvPr/>
        </p:nvGrpSpPr>
        <p:grpSpPr>
          <a:xfrm>
            <a:off x="-1" y="-3371"/>
            <a:ext cx="12192001" cy="6350428"/>
            <a:chOff x="-1" y="-3371"/>
            <a:chExt cx="12192001" cy="6350428"/>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895274"/>
              <a:ext cx="3541051" cy="5451783"/>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8100911" y="896429"/>
              <a:ext cx="3536390"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Google Shape;449;p2">
              <a:extLst>
                <a:ext uri="{FF2B5EF4-FFF2-40B4-BE49-F238E27FC236}">
                  <a16:creationId xmlns:a16="http://schemas.microsoft.com/office/drawing/2014/main" id="{272E8922-C810-4E7D-BE03-C2A12F87DB68}"/>
                </a:ext>
              </a:extLst>
            </p:cNvPr>
            <p:cNvSpPr txBox="1"/>
            <p:nvPr/>
          </p:nvSpPr>
          <p:spPr>
            <a:xfrm>
              <a:off x="685240" y="1053423"/>
              <a:ext cx="312090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Food Miles</a:t>
              </a:r>
              <a:endParaRPr sz="1400" dirty="0">
                <a:solidFill>
                  <a:schemeClr val="bg1"/>
                </a:solidFill>
                <a:latin typeface="Arial"/>
                <a:ea typeface="Arial"/>
                <a:cs typeface="Arial"/>
                <a:sym typeface="Arial"/>
              </a:endParaRPr>
            </a:p>
          </p:txBody>
        </p:sp>
        <p:grpSp>
          <p:nvGrpSpPr>
            <p:cNvPr id="22" name="Group 21">
              <a:extLst>
                <a:ext uri="{FF2B5EF4-FFF2-40B4-BE49-F238E27FC236}">
                  <a16:creationId xmlns:a16="http://schemas.microsoft.com/office/drawing/2014/main" id="{510B148C-C019-460F-940D-FB2DCE684EA9}"/>
                </a:ext>
              </a:extLst>
            </p:cNvPr>
            <p:cNvGrpSpPr/>
            <p:nvPr/>
          </p:nvGrpSpPr>
          <p:grpSpPr>
            <a:xfrm>
              <a:off x="4297680" y="895274"/>
              <a:ext cx="3530579" cy="5450628"/>
              <a:chOff x="4297679" y="896429"/>
              <a:chExt cx="7339621" cy="5450628"/>
            </a:xfrm>
          </p:grpSpPr>
          <p:sp>
            <p:nvSpPr>
              <p:cNvPr id="30" name="Rectangle 29">
                <a:extLst>
                  <a:ext uri="{FF2B5EF4-FFF2-40B4-BE49-F238E27FC236}">
                    <a16:creationId xmlns:a16="http://schemas.microsoft.com/office/drawing/2014/main" id="{5CB8BF8A-1923-4EC9-8F94-D3892419C4DD}"/>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4C6E8E2F-A0AF-4D0A-ABCB-A8A710A2A80F}"/>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Google Shape;449;p2">
              <a:extLst>
                <a:ext uri="{FF2B5EF4-FFF2-40B4-BE49-F238E27FC236}">
                  <a16:creationId xmlns:a16="http://schemas.microsoft.com/office/drawing/2014/main" id="{187ADFBB-F9F1-48B2-ACBB-2D55B6ADCF57}"/>
                </a:ext>
              </a:extLst>
            </p:cNvPr>
            <p:cNvSpPr txBox="1"/>
            <p:nvPr/>
          </p:nvSpPr>
          <p:spPr>
            <a:xfrm>
              <a:off x="4535548" y="1053422"/>
              <a:ext cx="3120902"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Problems </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41" name="Google Shape;449;p2">
              <a:extLst>
                <a:ext uri="{FF2B5EF4-FFF2-40B4-BE49-F238E27FC236}">
                  <a16:creationId xmlns:a16="http://schemas.microsoft.com/office/drawing/2014/main" id="{78DF3AC1-1128-4477-A817-38AE54D876EB}"/>
                </a:ext>
              </a:extLst>
            </p:cNvPr>
            <p:cNvSpPr txBox="1"/>
            <p:nvPr/>
          </p:nvSpPr>
          <p:spPr>
            <a:xfrm>
              <a:off x="8387286" y="1053422"/>
              <a:ext cx="3120902"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Solutions</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42" name="Rectangle: Rounded Corners 41">
              <a:extLst>
                <a:ext uri="{FF2B5EF4-FFF2-40B4-BE49-F238E27FC236}">
                  <a16:creationId xmlns:a16="http://schemas.microsoft.com/office/drawing/2014/main" id="{940D966B-3FEC-4A2A-A5F1-0158FA121356}"/>
                </a:ext>
              </a:extLst>
            </p:cNvPr>
            <p:cNvSpPr/>
            <p:nvPr/>
          </p:nvSpPr>
          <p:spPr>
            <a:xfrm>
              <a:off x="4445024" y="1457325"/>
              <a:ext cx="3262229" cy="4648200"/>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Rounded Corners 42">
              <a:extLst>
                <a:ext uri="{FF2B5EF4-FFF2-40B4-BE49-F238E27FC236}">
                  <a16:creationId xmlns:a16="http://schemas.microsoft.com/office/drawing/2014/main" id="{44861157-497E-43B4-981B-ACE4C3926B45}"/>
                </a:ext>
              </a:extLst>
            </p:cNvPr>
            <p:cNvSpPr/>
            <p:nvPr/>
          </p:nvSpPr>
          <p:spPr>
            <a:xfrm>
              <a:off x="8258173" y="1457325"/>
              <a:ext cx="3248590" cy="4648200"/>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2" descr="IATE Term of the Week: Food Miles | Terminology Coordination Unit">
              <a:extLst>
                <a:ext uri="{FF2B5EF4-FFF2-40B4-BE49-F238E27FC236}">
                  <a16:creationId xmlns:a16="http://schemas.microsoft.com/office/drawing/2014/main" id="{53A1CE3E-5019-4118-9794-96B6D78BB6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14"/>
            <a:stretch/>
          </p:blipFill>
          <p:spPr bwMode="auto">
            <a:xfrm>
              <a:off x="685238" y="1719943"/>
              <a:ext cx="3244505" cy="1458686"/>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8276861F-62C2-487C-8857-1EC5C13C64A3}"/>
                </a:ext>
              </a:extLst>
            </p:cNvPr>
            <p:cNvGrpSpPr/>
            <p:nvPr/>
          </p:nvGrpSpPr>
          <p:grpSpPr>
            <a:xfrm>
              <a:off x="-1" y="-3371"/>
              <a:ext cx="12192001" cy="904620"/>
              <a:chOff x="-1" y="-3371"/>
              <a:chExt cx="12192001" cy="904620"/>
            </a:xfrm>
          </p:grpSpPr>
          <p:sp>
            <p:nvSpPr>
              <p:cNvPr id="46" name="Rectangle 45">
                <a:extLst>
                  <a:ext uri="{FF2B5EF4-FFF2-40B4-BE49-F238E27FC236}">
                    <a16:creationId xmlns:a16="http://schemas.microsoft.com/office/drawing/2014/main" id="{0EBEE31E-00FD-4E41-B4DB-CEB9A58ECFFF}"/>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7" name="Group 46">
                <a:extLst>
                  <a:ext uri="{FF2B5EF4-FFF2-40B4-BE49-F238E27FC236}">
                    <a16:creationId xmlns:a16="http://schemas.microsoft.com/office/drawing/2014/main" id="{A55547F6-01CA-4292-B1DA-D311A1B36BAA}"/>
                  </a:ext>
                </a:extLst>
              </p:cNvPr>
              <p:cNvGrpSpPr/>
              <p:nvPr/>
            </p:nvGrpSpPr>
            <p:grpSpPr>
              <a:xfrm>
                <a:off x="0" y="5907"/>
                <a:ext cx="513500" cy="895342"/>
                <a:chOff x="0" y="14374"/>
                <a:chExt cx="513500" cy="895342"/>
              </a:xfrm>
            </p:grpSpPr>
            <p:sp>
              <p:nvSpPr>
                <p:cNvPr id="49" name="Rectangle 48">
                  <a:extLst>
                    <a:ext uri="{FF2B5EF4-FFF2-40B4-BE49-F238E27FC236}">
                      <a16:creationId xmlns:a16="http://schemas.microsoft.com/office/drawing/2014/main" id="{871BA754-42DC-4925-9571-C137C4388EE1}"/>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2C7E8D88-BE91-4E20-8D2E-26887595314E}"/>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B8EFCCA5-C778-466B-B7CB-CE269C03FFA2}"/>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id="{494B2B6C-0053-4943-B5F7-25C71EC2B41B}"/>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CB82175E-87F7-4D20-B73A-05231EDC5769}"/>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3C4AFF24-00DD-4C2C-AB17-936747FA1F26}"/>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8" name="Google Shape;498;p7">
                <a:extLst>
                  <a:ext uri="{FF2B5EF4-FFF2-40B4-BE49-F238E27FC236}">
                    <a16:creationId xmlns:a16="http://schemas.microsoft.com/office/drawing/2014/main" id="{EBE2A0BA-6F30-4F3B-B81D-EF4B686AF9E3}"/>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2" name="TextBox 1">
              <a:extLst>
                <a:ext uri="{FF2B5EF4-FFF2-40B4-BE49-F238E27FC236}">
                  <a16:creationId xmlns:a16="http://schemas.microsoft.com/office/drawing/2014/main" id="{EE65D960-068F-498D-963A-6B30AA6BE25F}"/>
                </a:ext>
              </a:extLst>
            </p:cNvPr>
            <p:cNvSpPr txBox="1"/>
            <p:nvPr/>
          </p:nvSpPr>
          <p:spPr>
            <a:xfrm>
              <a:off x="680579" y="3309901"/>
              <a:ext cx="3244505" cy="1477328"/>
            </a:xfrm>
            <a:prstGeom prst="rect">
              <a:avLst/>
            </a:prstGeom>
            <a:noFill/>
          </p:spPr>
          <p:txBody>
            <a:bodyPr wrap="square" rtlCol="0">
              <a:spAutoFit/>
            </a:bodyPr>
            <a:lstStyle/>
            <a:p>
              <a:r>
                <a:rPr lang="en-AU" sz="1800" b="0" i="0" dirty="0">
                  <a:solidFill>
                    <a:schemeClr val="bg1"/>
                  </a:solidFill>
                  <a:effectLst/>
                  <a:latin typeface="Arial" panose="020B0604020202020204" pitchFamily="34" charset="0"/>
                  <a:cs typeface="Arial" panose="020B0604020202020204" pitchFamily="34" charset="0"/>
                </a:rPr>
                <a:t>Research and unpack some of the current food production and distribution issues around th</a:t>
              </a:r>
              <a:r>
                <a:rPr lang="en-AU" dirty="0">
                  <a:solidFill>
                    <a:schemeClr val="bg1"/>
                  </a:solidFill>
                  <a:latin typeface="Arial" panose="020B0604020202020204" pitchFamily="34" charset="0"/>
                  <a:cs typeface="Arial" panose="020B0604020202020204" pitchFamily="34" charset="0"/>
                </a:rPr>
                <a:t>e world.</a:t>
              </a:r>
              <a:endParaRPr lang="en-GB" strike="sngStrike" dirty="0">
                <a:solidFill>
                  <a:schemeClr val="bg1"/>
                </a:solidFill>
                <a:latin typeface="Arial" panose="020B0604020202020204" pitchFamily="34" charset="0"/>
                <a:cs typeface="Arial" panose="020B0604020202020204" pitchFamily="34" charset="0"/>
              </a:endParaRPr>
            </a:p>
            <a:p>
              <a:endParaRPr lang="en-AU" dirty="0"/>
            </a:p>
          </p:txBody>
        </p:sp>
        <p:pic>
          <p:nvPicPr>
            <p:cNvPr id="1026" name="Picture 2" descr="Goal 2: Zero Hunger - Monash Sustainable Development Institute">
              <a:hlinkClick r:id="rId3"/>
              <a:extLst>
                <a:ext uri="{FF2B5EF4-FFF2-40B4-BE49-F238E27FC236}">
                  <a16:creationId xmlns:a16="http://schemas.microsoft.com/office/drawing/2014/main" id="{573B7FDE-19DE-DA29-C52B-69B73E0FF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334" y="4618398"/>
              <a:ext cx="1139142" cy="11391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0FF1A1DC-73C4-92E4-37DC-1B55A4B8DD91}"/>
                </a:ext>
              </a:extLst>
            </p:cNvPr>
            <p:cNvGrpSpPr/>
            <p:nvPr/>
          </p:nvGrpSpPr>
          <p:grpSpPr>
            <a:xfrm>
              <a:off x="2546422" y="4606610"/>
              <a:ext cx="1066422" cy="1139142"/>
              <a:chOff x="1964645" y="4722555"/>
              <a:chExt cx="1066422" cy="1139142"/>
            </a:xfrm>
          </p:grpSpPr>
          <p:sp>
            <p:nvSpPr>
              <p:cNvPr id="3" name="Rectangle 2">
                <a:extLst>
                  <a:ext uri="{FF2B5EF4-FFF2-40B4-BE49-F238E27FC236}">
                    <a16:creationId xmlns:a16="http://schemas.microsoft.com/office/drawing/2014/main" id="{FEF2D4F3-5DFB-4B19-967D-C36213ABB5A6}"/>
                  </a:ext>
                </a:extLst>
              </p:cNvPr>
              <p:cNvSpPr/>
              <p:nvPr/>
            </p:nvSpPr>
            <p:spPr>
              <a:xfrm>
                <a:off x="1964645" y="4722555"/>
                <a:ext cx="1066422" cy="1139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a:hlinkClick r:id="rId5"/>
                <a:extLst>
                  <a:ext uri="{FF2B5EF4-FFF2-40B4-BE49-F238E27FC236}">
                    <a16:creationId xmlns:a16="http://schemas.microsoft.com/office/drawing/2014/main" id="{AE719912-57DD-80C3-CF93-ABA48AA187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528" y="4795696"/>
                <a:ext cx="974365" cy="974365"/>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id="{56CB2EE7-5D50-ED3F-07FE-2E835364F3DD}"/>
                </a:ext>
              </a:extLst>
            </p:cNvPr>
            <p:cNvSpPr txBox="1"/>
            <p:nvPr/>
          </p:nvSpPr>
          <p:spPr>
            <a:xfrm>
              <a:off x="910952" y="5769137"/>
              <a:ext cx="1248392" cy="415498"/>
            </a:xfrm>
            <a:prstGeom prst="rect">
              <a:avLst/>
            </a:prstGeom>
            <a:noFill/>
          </p:spPr>
          <p:txBody>
            <a:bodyPr wrap="square">
              <a:spAutoFit/>
            </a:bodyPr>
            <a:lstStyle/>
            <a:p>
              <a:r>
                <a:rPr lang="en-AU" sz="700" dirty="0">
                  <a:solidFill>
                    <a:schemeClr val="bg1"/>
                  </a:solidFill>
                  <a:hlinkClick r:id="rId3">
                    <a:extLst>
                      <a:ext uri="{A12FA001-AC4F-418D-AE19-62706E023703}">
                        <ahyp:hlinkClr xmlns:ahyp="http://schemas.microsoft.com/office/drawing/2018/hyperlinkcolor" val="tx"/>
                      </a:ext>
                    </a:extLst>
                  </a:hlinkClick>
                </a:rPr>
                <a:t>https://www.un.org/sustainabledevelopment/hunger/</a:t>
              </a:r>
              <a:endParaRPr lang="en-AU" sz="700" dirty="0">
                <a:solidFill>
                  <a:schemeClr val="bg1"/>
                </a:solidFill>
              </a:endParaRPr>
            </a:p>
            <a:p>
              <a:endParaRPr lang="en-AU" sz="700" dirty="0">
                <a:solidFill>
                  <a:schemeClr val="bg1"/>
                </a:solidFill>
              </a:endParaRPr>
            </a:p>
          </p:txBody>
        </p:sp>
        <p:sp>
          <p:nvSpPr>
            <p:cNvPr id="37" name="TextBox 36">
              <a:extLst>
                <a:ext uri="{FF2B5EF4-FFF2-40B4-BE49-F238E27FC236}">
                  <a16:creationId xmlns:a16="http://schemas.microsoft.com/office/drawing/2014/main" id="{22F39FB8-7481-4A44-E685-8DE930B1C01F}"/>
                </a:ext>
              </a:extLst>
            </p:cNvPr>
            <p:cNvSpPr txBox="1"/>
            <p:nvPr/>
          </p:nvSpPr>
          <p:spPr>
            <a:xfrm>
              <a:off x="2503574" y="5779052"/>
              <a:ext cx="1248392" cy="523220"/>
            </a:xfrm>
            <a:prstGeom prst="rect">
              <a:avLst/>
            </a:prstGeom>
            <a:noFill/>
          </p:spPr>
          <p:txBody>
            <a:bodyPr wrap="square">
              <a:spAutoFit/>
            </a:bodyPr>
            <a:lstStyle/>
            <a:p>
              <a:r>
                <a:rPr lang="en-AU" sz="700" dirty="0">
                  <a:solidFill>
                    <a:schemeClr val="bg1"/>
                  </a:solidFill>
                  <a:hlinkClick r:id="rId5">
                    <a:extLst>
                      <a:ext uri="{A12FA001-AC4F-418D-AE19-62706E023703}">
                        <ahyp:hlinkClr xmlns:ahyp="http://schemas.microsoft.com/office/drawing/2018/hyperlinkcolor" val="tx"/>
                      </a:ext>
                    </a:extLst>
                  </a:hlinkClick>
                </a:rPr>
                <a:t>https://www.recycle-more.co.uk/blog/recycling-news/food-miles</a:t>
              </a:r>
              <a:endParaRPr lang="en-AU" sz="700" dirty="0">
                <a:solidFill>
                  <a:schemeClr val="bg1"/>
                </a:solidFill>
              </a:endParaRPr>
            </a:p>
            <a:p>
              <a:endParaRPr lang="en-AU" sz="700" dirty="0">
                <a:solidFill>
                  <a:schemeClr val="bg1"/>
                </a:solidFill>
              </a:endParaRPr>
            </a:p>
          </p:txBody>
        </p:sp>
      </p:grpSp>
    </p:spTree>
    <p:extLst>
      <p:ext uri="{BB962C8B-B14F-4D97-AF65-F5344CB8AC3E}">
        <p14:creationId xmlns:p14="http://schemas.microsoft.com/office/powerpoint/2010/main" val="278745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6E5870-FD83-947E-A859-77CA4E7C52D8}"/>
              </a:ext>
            </a:extLst>
          </p:cNvPr>
          <p:cNvGrpSpPr/>
          <p:nvPr/>
        </p:nvGrpSpPr>
        <p:grpSpPr>
          <a:xfrm>
            <a:off x="-1" y="-3371"/>
            <a:ext cx="12192001" cy="6350428"/>
            <a:chOff x="-1" y="-3371"/>
            <a:chExt cx="12192001" cy="6350428"/>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4334217" y="920672"/>
              <a:ext cx="7339621" cy="1256025"/>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8" name="Google Shape;449;p2">
              <a:extLst>
                <a:ext uri="{FF2B5EF4-FFF2-40B4-BE49-F238E27FC236}">
                  <a16:creationId xmlns:a16="http://schemas.microsoft.com/office/drawing/2014/main" id="{F1BBFF16-E268-4A91-9EE2-A54E6E2DDD2C}"/>
                </a:ext>
              </a:extLst>
            </p:cNvPr>
            <p:cNvSpPr txBox="1"/>
            <p:nvPr/>
          </p:nvSpPr>
          <p:spPr>
            <a:xfrm>
              <a:off x="685240" y="1053423"/>
              <a:ext cx="312090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Urban 		       Agriculture</a:t>
              </a:r>
              <a:endParaRPr dirty="0">
                <a:solidFill>
                  <a:schemeClr val="bg1"/>
                </a:solidFill>
              </a:endParaRPr>
            </a:p>
            <a:p>
              <a:pPr marL="0" marR="0" lvl="0" indent="0" algn="l" rtl="0">
                <a:spcBef>
                  <a:spcPts val="0"/>
                </a:spcBef>
                <a:spcAft>
                  <a:spcPts val="0"/>
                </a:spcAft>
                <a:buNone/>
              </a:pP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grpSp>
          <p:nvGrpSpPr>
            <p:cNvPr id="19" name="Group 18">
              <a:extLst>
                <a:ext uri="{FF2B5EF4-FFF2-40B4-BE49-F238E27FC236}">
                  <a16:creationId xmlns:a16="http://schemas.microsoft.com/office/drawing/2014/main" id="{ED7494DC-497B-45F5-8893-E022067D6005}"/>
                </a:ext>
              </a:extLst>
            </p:cNvPr>
            <p:cNvGrpSpPr/>
            <p:nvPr/>
          </p:nvGrpSpPr>
          <p:grpSpPr>
            <a:xfrm>
              <a:off x="4334218" y="2459717"/>
              <a:ext cx="7339621" cy="3887340"/>
              <a:chOff x="4297679" y="896429"/>
              <a:chExt cx="7339621" cy="5450628"/>
            </a:xfrm>
          </p:grpSpPr>
          <p:sp>
            <p:nvSpPr>
              <p:cNvPr id="20" name="Rectangle 19">
                <a:extLst>
                  <a:ext uri="{FF2B5EF4-FFF2-40B4-BE49-F238E27FC236}">
                    <a16:creationId xmlns:a16="http://schemas.microsoft.com/office/drawing/2014/main" id="{7F7B5021-5479-44B1-8653-88EEB35C249A}"/>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7BFB19E0-A125-48B3-B271-0F96AC452BCF}"/>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2" name="Google Shape;449;p2">
              <a:extLst>
                <a:ext uri="{FF2B5EF4-FFF2-40B4-BE49-F238E27FC236}">
                  <a16:creationId xmlns:a16="http://schemas.microsoft.com/office/drawing/2014/main" id="{B5AF9826-266A-479B-B852-DE58523163D4}"/>
                </a:ext>
              </a:extLst>
            </p:cNvPr>
            <p:cNvSpPr txBox="1"/>
            <p:nvPr/>
          </p:nvSpPr>
          <p:spPr>
            <a:xfrm>
              <a:off x="4535548" y="1230546"/>
              <a:ext cx="312090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What is Urban Agriculture? </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2" name="Rectangle: Rounded Corners 1">
              <a:extLst>
                <a:ext uri="{FF2B5EF4-FFF2-40B4-BE49-F238E27FC236}">
                  <a16:creationId xmlns:a16="http://schemas.microsoft.com/office/drawing/2014/main" id="{F2356E35-57F7-49D0-B37F-A8BB687F6D51}"/>
                </a:ext>
              </a:extLst>
            </p:cNvPr>
            <p:cNvSpPr/>
            <p:nvPr/>
          </p:nvSpPr>
          <p:spPr>
            <a:xfrm>
              <a:off x="6324600" y="1123950"/>
              <a:ext cx="5182160" cy="857250"/>
            </a:xfrm>
            <a:prstGeom prst="roundRect">
              <a:avLst>
                <a:gd name="adj" fmla="val 888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Rounded Corners 29">
              <a:extLst>
                <a:ext uri="{FF2B5EF4-FFF2-40B4-BE49-F238E27FC236}">
                  <a16:creationId xmlns:a16="http://schemas.microsoft.com/office/drawing/2014/main" id="{0AD7BBB7-BE2F-4669-9653-55D8C3202C24}"/>
                </a:ext>
              </a:extLst>
            </p:cNvPr>
            <p:cNvSpPr/>
            <p:nvPr/>
          </p:nvSpPr>
          <p:spPr>
            <a:xfrm>
              <a:off x="4467224" y="2962275"/>
              <a:ext cx="7115175" cy="3219450"/>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Google Shape;449;p2">
              <a:extLst>
                <a:ext uri="{FF2B5EF4-FFF2-40B4-BE49-F238E27FC236}">
                  <a16:creationId xmlns:a16="http://schemas.microsoft.com/office/drawing/2014/main" id="{018539EB-FE0F-476A-95C5-813DB8D7331C}"/>
                </a:ext>
              </a:extLst>
            </p:cNvPr>
            <p:cNvSpPr txBox="1"/>
            <p:nvPr/>
          </p:nvSpPr>
          <p:spPr>
            <a:xfrm>
              <a:off x="4467223" y="2601932"/>
              <a:ext cx="634365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Examples of Urban Agriculture </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pic>
          <p:nvPicPr>
            <p:cNvPr id="41" name="Picture 2" descr="Urban agriculture: A viable safety net for the urban poor during times of  crisis? | AGRA News Center">
              <a:extLst>
                <a:ext uri="{FF2B5EF4-FFF2-40B4-BE49-F238E27FC236}">
                  <a16:creationId xmlns:a16="http://schemas.microsoft.com/office/drawing/2014/main" id="{4AE224E6-82A3-4B95-9A58-4BA727688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 t="14083" r="-47" b="6110"/>
            <a:stretch/>
          </p:blipFill>
          <p:spPr bwMode="auto">
            <a:xfrm>
              <a:off x="686768" y="1719943"/>
              <a:ext cx="3242975" cy="1458686"/>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56437965-ADA9-4E37-89F3-A488C61A7CCA}"/>
                </a:ext>
              </a:extLst>
            </p:cNvPr>
            <p:cNvGrpSpPr/>
            <p:nvPr/>
          </p:nvGrpSpPr>
          <p:grpSpPr>
            <a:xfrm>
              <a:off x="-1" y="-3371"/>
              <a:ext cx="12192001" cy="904620"/>
              <a:chOff x="-1" y="-3371"/>
              <a:chExt cx="12192001" cy="904620"/>
            </a:xfrm>
          </p:grpSpPr>
          <p:sp>
            <p:nvSpPr>
              <p:cNvPr id="42" name="Rectangle 41">
                <a:extLst>
                  <a:ext uri="{FF2B5EF4-FFF2-40B4-BE49-F238E27FC236}">
                    <a16:creationId xmlns:a16="http://schemas.microsoft.com/office/drawing/2014/main" id="{CFD0AC3C-5CBC-4D37-AD5C-D9CE891D81AF}"/>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3" name="Group 42">
                <a:extLst>
                  <a:ext uri="{FF2B5EF4-FFF2-40B4-BE49-F238E27FC236}">
                    <a16:creationId xmlns:a16="http://schemas.microsoft.com/office/drawing/2014/main" id="{542CA28E-E938-412E-BA4A-647A3DF12980}"/>
                  </a:ext>
                </a:extLst>
              </p:cNvPr>
              <p:cNvGrpSpPr/>
              <p:nvPr/>
            </p:nvGrpSpPr>
            <p:grpSpPr>
              <a:xfrm>
                <a:off x="0" y="5907"/>
                <a:ext cx="513500" cy="895342"/>
                <a:chOff x="0" y="14374"/>
                <a:chExt cx="513500" cy="895342"/>
              </a:xfrm>
            </p:grpSpPr>
            <p:sp>
              <p:nvSpPr>
                <p:cNvPr id="45" name="Rectangle 44">
                  <a:extLst>
                    <a:ext uri="{FF2B5EF4-FFF2-40B4-BE49-F238E27FC236}">
                      <a16:creationId xmlns:a16="http://schemas.microsoft.com/office/drawing/2014/main" id="{66999768-C7D4-44D8-9243-49CEC6383AD7}"/>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8DE33C51-1E7B-4EE6-9E2E-1F5971DAF895}"/>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Rectangle 46">
                  <a:extLst>
                    <a:ext uri="{FF2B5EF4-FFF2-40B4-BE49-F238E27FC236}">
                      <a16:creationId xmlns:a16="http://schemas.microsoft.com/office/drawing/2014/main" id="{D86BA6C3-53FA-4A18-912A-BC1278F89029}"/>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18ED762C-12CE-4969-9269-DDA349C31B93}"/>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3434A5ED-476C-45DE-9B23-FD54BB1A54F8}"/>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FA87EA4A-4755-49E3-9F3C-A66D0C651C8E}"/>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4" name="Google Shape;498;p7">
                <a:extLst>
                  <a:ext uri="{FF2B5EF4-FFF2-40B4-BE49-F238E27FC236}">
                    <a16:creationId xmlns:a16="http://schemas.microsoft.com/office/drawing/2014/main" id="{243F83D4-9E60-4DF7-9E10-F682601BE0EE}"/>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51" name="TextBox 50">
              <a:extLst>
                <a:ext uri="{FF2B5EF4-FFF2-40B4-BE49-F238E27FC236}">
                  <a16:creationId xmlns:a16="http://schemas.microsoft.com/office/drawing/2014/main" id="{8813B851-EF9C-4BA0-9E20-1E095CB828AA}"/>
                </a:ext>
              </a:extLst>
            </p:cNvPr>
            <p:cNvSpPr txBox="1"/>
            <p:nvPr/>
          </p:nvSpPr>
          <p:spPr>
            <a:xfrm>
              <a:off x="653003" y="3267155"/>
              <a:ext cx="3242975" cy="1169551"/>
            </a:xfrm>
            <a:prstGeom prst="rect">
              <a:avLst/>
            </a:prstGeom>
            <a:noFill/>
          </p:spPr>
          <p:txBody>
            <a:bodyPr wrap="square">
              <a:spAutoFit/>
            </a:bodyPr>
            <a:lstStyle/>
            <a:p>
              <a:pPr marL="0" marR="0" lvl="0" indent="0" algn="l" rtl="0">
                <a:spcBef>
                  <a:spcPts val="0"/>
                </a:spcBef>
                <a:spcAft>
                  <a:spcPts val="0"/>
                </a:spcAft>
                <a:buNone/>
              </a:pPr>
              <a:r>
                <a:rPr lang="en-AU" sz="1400" b="0" i="0" dirty="0">
                  <a:solidFill>
                    <a:schemeClr val="bg1"/>
                  </a:solidFill>
                  <a:effectLst/>
                  <a:latin typeface="Arial" panose="020B0604020202020204" pitchFamily="34" charset="0"/>
                  <a:cs typeface="Arial" panose="020B0604020202020204" pitchFamily="34" charset="0"/>
                </a:rPr>
                <a:t>Find some examples of ways to grow food in complex urban environments.</a:t>
              </a:r>
            </a:p>
            <a:p>
              <a:pPr marL="0" marR="0" lvl="0" indent="0" algn="l" rtl="0">
                <a:spcBef>
                  <a:spcPts val="0"/>
                </a:spcBef>
                <a:spcAft>
                  <a:spcPts val="0"/>
                </a:spcAft>
                <a:buNone/>
              </a:pPr>
              <a:endParaRPr lang="en-AU" sz="1400" strike="sngStrike" dirty="0">
                <a:solidFill>
                  <a:schemeClr val="bg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AU" sz="1400" dirty="0">
                  <a:solidFill>
                    <a:schemeClr val="bg1"/>
                  </a:solidFill>
                  <a:latin typeface="Arial" panose="020B0604020202020204" pitchFamily="34" charset="0"/>
                  <a:cs typeface="Arial" panose="020B0604020202020204" pitchFamily="34" charset="0"/>
                </a:rPr>
                <a:t>Keyword suggestions: urban, agriculture, farm, rooftops, vertical, city</a:t>
              </a:r>
              <a:endParaRPr lang="en-GB" sz="1400" dirty="0">
                <a:solidFill>
                  <a:schemeClr val="bg1"/>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539F0CE6-CF49-6D64-F9CA-914C725A1BE4}"/>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CADA6921-8D65-C247-C5F8-DE4D6A0C7987}"/>
                </a:ext>
              </a:extLst>
            </p:cNvPr>
            <p:cNvSpPr txBox="1"/>
            <p:nvPr/>
          </p:nvSpPr>
          <p:spPr>
            <a:xfrm>
              <a:off x="744552" y="5491787"/>
              <a:ext cx="3096759"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Investigate</a:t>
              </a:r>
              <a:endParaRPr lang="en-AU" sz="2000" dirty="0">
                <a:solidFill>
                  <a:schemeClr val="bg1"/>
                </a:solidFill>
              </a:endParaRPr>
            </a:p>
          </p:txBody>
        </p:sp>
        <p:pic>
          <p:nvPicPr>
            <p:cNvPr id="36" name="Picture 35">
              <a:hlinkClick r:id="rId4"/>
              <a:extLst>
                <a:ext uri="{FF2B5EF4-FFF2-40B4-BE49-F238E27FC236}">
                  <a16:creationId xmlns:a16="http://schemas.microsoft.com/office/drawing/2014/main" id="{E676FB0D-4325-E7A0-E8F1-707487805597}"/>
                </a:ext>
              </a:extLst>
            </p:cNvPr>
            <p:cNvPicPr>
              <a:picLocks noChangeAspect="1"/>
            </p:cNvPicPr>
            <p:nvPr/>
          </p:nvPicPr>
          <p:blipFill>
            <a:blip r:embed="rId5"/>
            <a:stretch>
              <a:fillRect/>
            </a:stretch>
          </p:blipFill>
          <p:spPr>
            <a:xfrm>
              <a:off x="1193730" y="4618777"/>
              <a:ext cx="2175934" cy="1116418"/>
            </a:xfrm>
            <a:prstGeom prst="rect">
              <a:avLst/>
            </a:prstGeom>
          </p:spPr>
        </p:pic>
      </p:grpSp>
    </p:spTree>
    <p:extLst>
      <p:ext uri="{BB962C8B-B14F-4D97-AF65-F5344CB8AC3E}">
        <p14:creationId xmlns:p14="http://schemas.microsoft.com/office/powerpoint/2010/main" val="400774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784F520-26B0-8386-220B-CE47846C3C11}"/>
              </a:ext>
            </a:extLst>
          </p:cNvPr>
          <p:cNvGrpSpPr/>
          <p:nvPr/>
        </p:nvGrpSpPr>
        <p:grpSpPr>
          <a:xfrm>
            <a:off x="-1" y="-3371"/>
            <a:ext cx="12192001" cy="6422799"/>
            <a:chOff x="-1" y="-3371"/>
            <a:chExt cx="12192001" cy="6422799"/>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Google Shape;449;p2">
              <a:extLst>
                <a:ext uri="{FF2B5EF4-FFF2-40B4-BE49-F238E27FC236}">
                  <a16:creationId xmlns:a16="http://schemas.microsoft.com/office/drawing/2014/main" id="{E5744E39-A352-4DC1-9671-18E153067B31}"/>
                </a:ext>
              </a:extLst>
            </p:cNvPr>
            <p:cNvSpPr txBox="1"/>
            <p:nvPr/>
          </p:nvSpPr>
          <p:spPr>
            <a:xfrm>
              <a:off x="685240" y="1053423"/>
              <a:ext cx="312090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Solarpunk</a:t>
              </a:r>
              <a:endParaRPr sz="1400" dirty="0">
                <a:solidFill>
                  <a:schemeClr val="bg1"/>
                </a:solidFill>
                <a:latin typeface="Arial"/>
                <a:ea typeface="Arial"/>
                <a:cs typeface="Arial"/>
                <a:sym typeface="Arial"/>
              </a:endParaRPr>
            </a:p>
          </p:txBody>
        </p:sp>
        <p:sp>
          <p:nvSpPr>
            <p:cNvPr id="20" name="Google Shape;449;p2">
              <a:extLst>
                <a:ext uri="{FF2B5EF4-FFF2-40B4-BE49-F238E27FC236}">
                  <a16:creationId xmlns:a16="http://schemas.microsoft.com/office/drawing/2014/main" id="{613739B4-D97E-4BD6-9F03-15E2F1B99506}"/>
                </a:ext>
              </a:extLst>
            </p:cNvPr>
            <p:cNvSpPr txBox="1"/>
            <p:nvPr/>
          </p:nvSpPr>
          <p:spPr>
            <a:xfrm>
              <a:off x="4488996" y="1053423"/>
              <a:ext cx="6248877"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Elements of Solarpunk Cities</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2" name="Group 1">
              <a:extLst>
                <a:ext uri="{FF2B5EF4-FFF2-40B4-BE49-F238E27FC236}">
                  <a16:creationId xmlns:a16="http://schemas.microsoft.com/office/drawing/2014/main" id="{7634A901-F81A-4E8E-AEC2-942680F3B594}"/>
                </a:ext>
              </a:extLst>
            </p:cNvPr>
            <p:cNvGrpSpPr/>
            <p:nvPr/>
          </p:nvGrpSpPr>
          <p:grpSpPr>
            <a:xfrm>
              <a:off x="4488996" y="1556658"/>
              <a:ext cx="6941003" cy="4530245"/>
              <a:chOff x="4488997" y="1556658"/>
              <a:chExt cx="5713094" cy="4530245"/>
            </a:xfrm>
          </p:grpSpPr>
          <p:sp>
            <p:nvSpPr>
              <p:cNvPr id="21" name="Rectangle: Rounded Corners 20">
                <a:extLst>
                  <a:ext uri="{FF2B5EF4-FFF2-40B4-BE49-F238E27FC236}">
                    <a16:creationId xmlns:a16="http://schemas.microsoft.com/office/drawing/2014/main" id="{53BD65D5-92FE-487A-80F3-3AFBA2CDD5AB}"/>
                  </a:ext>
                </a:extLst>
              </p:cNvPr>
              <p:cNvSpPr/>
              <p:nvPr/>
            </p:nvSpPr>
            <p:spPr>
              <a:xfrm>
                <a:off x="4488997" y="1556658"/>
                <a:ext cx="2760888"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993B17B7-114C-43E9-B89D-0F4DC81CC28C}"/>
                  </a:ext>
                </a:extLst>
              </p:cNvPr>
              <p:cNvSpPr/>
              <p:nvPr/>
            </p:nvSpPr>
            <p:spPr>
              <a:xfrm>
                <a:off x="4488997" y="3892657"/>
                <a:ext cx="2760888"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Rounded Corners 29">
                <a:extLst>
                  <a:ext uri="{FF2B5EF4-FFF2-40B4-BE49-F238E27FC236}">
                    <a16:creationId xmlns:a16="http://schemas.microsoft.com/office/drawing/2014/main" id="{C99C9074-8771-45B1-AE14-A01105A146D5}"/>
                  </a:ext>
                </a:extLst>
              </p:cNvPr>
              <p:cNvSpPr/>
              <p:nvPr/>
            </p:nvSpPr>
            <p:spPr>
              <a:xfrm>
                <a:off x="7407357" y="1556658"/>
                <a:ext cx="2794734"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Rounded Corners 32">
                <a:extLst>
                  <a:ext uri="{FF2B5EF4-FFF2-40B4-BE49-F238E27FC236}">
                    <a16:creationId xmlns:a16="http://schemas.microsoft.com/office/drawing/2014/main" id="{EF99F9AE-4CB6-468C-87D6-942F53A8FDA3}"/>
                  </a:ext>
                </a:extLst>
              </p:cNvPr>
              <p:cNvSpPr/>
              <p:nvPr/>
            </p:nvSpPr>
            <p:spPr>
              <a:xfrm>
                <a:off x="7407357" y="3892657"/>
                <a:ext cx="2794734"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0" name="Picture 2" descr="Episode 144: Solarpunk the Future — Imaginary Worlds">
              <a:extLst>
                <a:ext uri="{FF2B5EF4-FFF2-40B4-BE49-F238E27FC236}">
                  <a16:creationId xmlns:a16="http://schemas.microsoft.com/office/drawing/2014/main" id="{F7CA769B-12D8-475C-9FBA-B01A8EC0EF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57" t="11245" b="35393"/>
            <a:stretch/>
          </p:blipFill>
          <p:spPr bwMode="auto">
            <a:xfrm>
              <a:off x="674354" y="1556658"/>
              <a:ext cx="3255389" cy="1621971"/>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ECA0C266-DE05-4F17-860C-D9B21E32ED1D}"/>
                </a:ext>
              </a:extLst>
            </p:cNvPr>
            <p:cNvGrpSpPr/>
            <p:nvPr/>
          </p:nvGrpSpPr>
          <p:grpSpPr>
            <a:xfrm>
              <a:off x="-1" y="-3371"/>
              <a:ext cx="12192001" cy="904620"/>
              <a:chOff x="-1" y="-3371"/>
              <a:chExt cx="12192001" cy="904620"/>
            </a:xfrm>
          </p:grpSpPr>
          <p:sp>
            <p:nvSpPr>
              <p:cNvPr id="42" name="Rectangle 41">
                <a:extLst>
                  <a:ext uri="{FF2B5EF4-FFF2-40B4-BE49-F238E27FC236}">
                    <a16:creationId xmlns:a16="http://schemas.microsoft.com/office/drawing/2014/main" id="{D8A7395A-29FD-4338-922E-F46CCF2BCA86}"/>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3" name="Group 42">
                <a:extLst>
                  <a:ext uri="{FF2B5EF4-FFF2-40B4-BE49-F238E27FC236}">
                    <a16:creationId xmlns:a16="http://schemas.microsoft.com/office/drawing/2014/main" id="{2E4C7DCB-EB44-4EF3-AB5A-0E10866B87D3}"/>
                  </a:ext>
                </a:extLst>
              </p:cNvPr>
              <p:cNvGrpSpPr/>
              <p:nvPr/>
            </p:nvGrpSpPr>
            <p:grpSpPr>
              <a:xfrm>
                <a:off x="0" y="5907"/>
                <a:ext cx="513500" cy="895342"/>
                <a:chOff x="0" y="14374"/>
                <a:chExt cx="513500" cy="895342"/>
              </a:xfrm>
            </p:grpSpPr>
            <p:sp>
              <p:nvSpPr>
                <p:cNvPr id="45" name="Rectangle 44">
                  <a:extLst>
                    <a:ext uri="{FF2B5EF4-FFF2-40B4-BE49-F238E27FC236}">
                      <a16:creationId xmlns:a16="http://schemas.microsoft.com/office/drawing/2014/main" id="{C650DC20-0C02-4134-9B72-187273F28E58}"/>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08504666-1EB4-404A-96BC-CBFC8D50859A}"/>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Rectangle 46">
                  <a:extLst>
                    <a:ext uri="{FF2B5EF4-FFF2-40B4-BE49-F238E27FC236}">
                      <a16:creationId xmlns:a16="http://schemas.microsoft.com/office/drawing/2014/main" id="{A0466196-8EC0-4329-BBBB-B8DE35DEC21D}"/>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E5502988-A13C-4FE4-AF02-6828C7D52A11}"/>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FA92349B-1C50-4383-B7D2-2C22CF613104}"/>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0CAC8473-C944-48E9-AF4B-549AB7BC5973}"/>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4" name="Google Shape;498;p7">
                <a:extLst>
                  <a:ext uri="{FF2B5EF4-FFF2-40B4-BE49-F238E27FC236}">
                    <a16:creationId xmlns:a16="http://schemas.microsoft.com/office/drawing/2014/main" id="{BA5E426B-894C-4D0C-9E85-0B5BE3431539}"/>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51" name="TextBox 50">
              <a:extLst>
                <a:ext uri="{FF2B5EF4-FFF2-40B4-BE49-F238E27FC236}">
                  <a16:creationId xmlns:a16="http://schemas.microsoft.com/office/drawing/2014/main" id="{EA6B4E6D-BB15-4E12-A6CF-F08D25401C86}"/>
                </a:ext>
              </a:extLst>
            </p:cNvPr>
            <p:cNvSpPr txBox="1"/>
            <p:nvPr/>
          </p:nvSpPr>
          <p:spPr>
            <a:xfrm>
              <a:off x="674354" y="3292492"/>
              <a:ext cx="3242975"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Explore the concept of </a:t>
              </a:r>
              <a:r>
                <a:rPr lang="en-AU" dirty="0">
                  <a:solidFill>
                    <a:schemeClr val="bg1"/>
                  </a:solidFill>
                  <a:latin typeface="Arial" panose="020B0604020202020204" pitchFamily="34" charset="0"/>
                  <a:cs typeface="Arial" panose="020B0604020202020204" pitchFamily="34" charset="0"/>
                </a:rPr>
                <a:t>S</a:t>
              </a:r>
              <a:r>
                <a:rPr lang="en-AU" sz="1800" b="0" i="0" dirty="0">
                  <a:solidFill>
                    <a:schemeClr val="bg1"/>
                  </a:solidFill>
                  <a:effectLst/>
                  <a:latin typeface="Arial" panose="020B0604020202020204" pitchFamily="34" charset="0"/>
                  <a:cs typeface="Arial" panose="020B0604020202020204" pitchFamily="34" charset="0"/>
                </a:rPr>
                <a:t>olarpunk and find some new ways of living in futuristic cities that </a:t>
              </a:r>
              <a:r>
                <a:rPr lang="en-AU" dirty="0">
                  <a:solidFill>
                    <a:schemeClr val="bg1"/>
                  </a:solidFill>
                  <a:latin typeface="Arial" panose="020B0604020202020204" pitchFamily="34" charset="0"/>
                  <a:cs typeface="Arial" panose="020B0604020202020204" pitchFamily="34" charset="0"/>
                </a:rPr>
                <a:t>are</a:t>
              </a:r>
              <a:r>
                <a:rPr lang="en-AU" sz="1800" b="0" i="0" dirty="0">
                  <a:solidFill>
                    <a:schemeClr val="bg1"/>
                  </a:solidFill>
                  <a:effectLst/>
                  <a:latin typeface="Arial" panose="020B0604020202020204" pitchFamily="34" charset="0"/>
                  <a:cs typeface="Arial" panose="020B0604020202020204" pitchFamily="34" charset="0"/>
                </a:rPr>
                <a:t> healthier and more sustainable.</a:t>
              </a:r>
              <a:endParaRPr lang="en-GB" strike="sngStrike" dirty="0">
                <a:solidFill>
                  <a:schemeClr val="bg1"/>
                </a:solidFill>
                <a:latin typeface="Arial" panose="020B0604020202020204" pitchFamily="34" charset="0"/>
                <a:cs typeface="Arial" panose="020B0604020202020204" pitchFamily="34" charset="0"/>
              </a:endParaRPr>
            </a:p>
          </p:txBody>
        </p:sp>
        <p:pic>
          <p:nvPicPr>
            <p:cNvPr id="4" name="Picture 3">
              <a:hlinkClick r:id="rId3"/>
              <a:extLst>
                <a:ext uri="{FF2B5EF4-FFF2-40B4-BE49-F238E27FC236}">
                  <a16:creationId xmlns:a16="http://schemas.microsoft.com/office/drawing/2014/main" id="{D9222A8F-9608-E4DA-51DC-A0B7CF01CF6F}"/>
                </a:ext>
              </a:extLst>
            </p:cNvPr>
            <p:cNvPicPr>
              <a:picLocks noChangeAspect="1"/>
            </p:cNvPicPr>
            <p:nvPr/>
          </p:nvPicPr>
          <p:blipFill>
            <a:blip r:embed="rId4"/>
            <a:stretch>
              <a:fillRect/>
            </a:stretch>
          </p:blipFill>
          <p:spPr>
            <a:xfrm>
              <a:off x="762001" y="4893765"/>
              <a:ext cx="2025235" cy="1193138"/>
            </a:xfrm>
            <a:prstGeom prst="rect">
              <a:avLst/>
            </a:prstGeom>
          </p:spPr>
        </p:pic>
        <p:sp>
          <p:nvSpPr>
            <p:cNvPr id="36" name="TextBox 35">
              <a:extLst>
                <a:ext uri="{FF2B5EF4-FFF2-40B4-BE49-F238E27FC236}">
                  <a16:creationId xmlns:a16="http://schemas.microsoft.com/office/drawing/2014/main" id="{9C0FD999-49F3-2F6C-6587-4AD769EC120B}"/>
                </a:ext>
              </a:extLst>
            </p:cNvPr>
            <p:cNvSpPr txBox="1"/>
            <p:nvPr/>
          </p:nvSpPr>
          <p:spPr>
            <a:xfrm>
              <a:off x="2942969" y="4972878"/>
              <a:ext cx="951190" cy="1446550"/>
            </a:xfrm>
            <a:prstGeom prst="rect">
              <a:avLst/>
            </a:prstGeom>
            <a:noFill/>
          </p:spPr>
          <p:txBody>
            <a:bodyPr wrap="square">
              <a:spAutoFit/>
            </a:bodyPr>
            <a:lstStyle/>
            <a:p>
              <a:pPr algn="ctr"/>
              <a:r>
                <a:rPr lang="en-AU" sz="900" b="0" i="0" dirty="0">
                  <a:solidFill>
                    <a:schemeClr val="bg1"/>
                  </a:solidFill>
                  <a:effectLst/>
                  <a:latin typeface="Roboto" panose="02000000000000000000" pitchFamily="2" charset="0"/>
                </a:rPr>
                <a:t>2040 - Official Trailer</a:t>
              </a:r>
            </a:p>
            <a:p>
              <a:pPr algn="ctr"/>
              <a:endParaRPr lang="en-AU" sz="900" dirty="0">
                <a:solidFill>
                  <a:schemeClr val="bg1"/>
                </a:solidFill>
                <a:latin typeface="Roboto" panose="02000000000000000000" pitchFamily="2" charset="0"/>
              </a:endParaRPr>
            </a:p>
            <a:p>
              <a:pPr algn="ctr"/>
              <a:r>
                <a:rPr lang="en-AU" sz="900" b="0" i="0" dirty="0">
                  <a:solidFill>
                    <a:schemeClr val="bg1"/>
                  </a:solidFill>
                  <a:effectLst/>
                  <a:latin typeface="Roboto" panose="02000000000000000000" pitchFamily="2" charset="0"/>
                  <a:hlinkClick r:id="rId3">
                    <a:extLst>
                      <a:ext uri="{A12FA001-AC4F-418D-AE19-62706E023703}">
                        <ahyp:hlinkClr xmlns:ahyp="http://schemas.microsoft.com/office/drawing/2018/hyperlinkcolor" val="tx"/>
                      </a:ext>
                    </a:extLst>
                  </a:hlinkClick>
                </a:rPr>
                <a:t>https://www.youtube.com/watch?v=p-rTQ443akE</a:t>
              </a:r>
              <a:endParaRPr lang="en-AU" sz="900" b="0" i="0" dirty="0">
                <a:solidFill>
                  <a:schemeClr val="bg1"/>
                </a:solidFill>
                <a:effectLst/>
                <a:latin typeface="Roboto" panose="02000000000000000000" pitchFamily="2" charset="0"/>
              </a:endParaRPr>
            </a:p>
            <a:p>
              <a:pPr algn="ctr"/>
              <a:endParaRPr lang="en-AU" sz="900" b="0" i="0" dirty="0">
                <a:solidFill>
                  <a:schemeClr val="bg1"/>
                </a:solidFill>
                <a:effectLst/>
                <a:latin typeface="Roboto" panose="02000000000000000000" pitchFamily="2" charset="0"/>
              </a:endParaRPr>
            </a:p>
            <a:p>
              <a:pPr algn="l"/>
              <a:endParaRPr lang="en-AU" sz="1600" b="0" i="0" dirty="0">
                <a:effectLst/>
                <a:latin typeface="Roboto" panose="02000000000000000000" pitchFamily="2" charset="0"/>
              </a:endParaRPr>
            </a:p>
          </p:txBody>
        </p:sp>
      </p:grpSp>
    </p:spTree>
    <p:extLst>
      <p:ext uri="{BB962C8B-B14F-4D97-AF65-F5344CB8AC3E}">
        <p14:creationId xmlns:p14="http://schemas.microsoft.com/office/powerpoint/2010/main" val="90029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F92EAD-49A1-662D-5FF4-004DB641B865}"/>
              </a:ext>
            </a:extLst>
          </p:cNvPr>
          <p:cNvGrpSpPr/>
          <p:nvPr/>
        </p:nvGrpSpPr>
        <p:grpSpPr>
          <a:xfrm>
            <a:off x="-1" y="-3371"/>
            <a:ext cx="12192001" cy="6362948"/>
            <a:chOff x="-1" y="-3371"/>
            <a:chExt cx="12192001" cy="6362948"/>
          </a:xfrm>
        </p:grpSpPr>
        <p:grpSp>
          <p:nvGrpSpPr>
            <p:cNvPr id="18" name="Group 17">
              <a:extLst>
                <a:ext uri="{FF2B5EF4-FFF2-40B4-BE49-F238E27FC236}">
                  <a16:creationId xmlns:a16="http://schemas.microsoft.com/office/drawing/2014/main" id="{B4A31F03-A991-4B6E-A661-046610186AB6}"/>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D8D4F0B6-D5A7-42E2-BE38-6A97B82D19A6}"/>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2F1F7476-0183-4B01-BDF5-3ECB417D8460}"/>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Rectangle 20">
              <a:extLst>
                <a:ext uri="{FF2B5EF4-FFF2-40B4-BE49-F238E27FC236}">
                  <a16:creationId xmlns:a16="http://schemas.microsoft.com/office/drawing/2014/main" id="{A3C65269-8D76-4A37-8487-E098C7195191}"/>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45F480F-ABBC-439F-B644-529AC426BCCD}"/>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Google Shape;449;p2">
              <a:extLst>
                <a:ext uri="{FF2B5EF4-FFF2-40B4-BE49-F238E27FC236}">
                  <a16:creationId xmlns:a16="http://schemas.microsoft.com/office/drawing/2014/main" id="{9A51339B-F225-4E22-A354-6EE23A1794A9}"/>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Technologies</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pic>
          <p:nvPicPr>
            <p:cNvPr id="33" name="Picture 2" descr="Solarpunk Anime Scored by Ghibli Composer Shows Bright Future - Nerdist">
              <a:extLst>
                <a:ext uri="{FF2B5EF4-FFF2-40B4-BE49-F238E27FC236}">
                  <a16:creationId xmlns:a16="http://schemas.microsoft.com/office/drawing/2014/main" id="{57690C43-F6D8-48B1-BEEE-2F696ADF68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500" b="37489"/>
            <a:stretch/>
          </p:blipFill>
          <p:spPr bwMode="auto">
            <a:xfrm>
              <a:off x="688176" y="1582143"/>
              <a:ext cx="3241568" cy="1596486"/>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Rounded Corners 39">
              <a:extLst>
                <a:ext uri="{FF2B5EF4-FFF2-40B4-BE49-F238E27FC236}">
                  <a16:creationId xmlns:a16="http://schemas.microsoft.com/office/drawing/2014/main" id="{5E4C4FC5-31B4-4B87-AE42-A3CA150E29AF}"/>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1" name="Group 30">
              <a:extLst>
                <a:ext uri="{FF2B5EF4-FFF2-40B4-BE49-F238E27FC236}">
                  <a16:creationId xmlns:a16="http://schemas.microsoft.com/office/drawing/2014/main" id="{24A75B4E-55BC-4D08-BC9D-A8BEC559974F}"/>
                </a:ext>
              </a:extLst>
            </p:cNvPr>
            <p:cNvGrpSpPr/>
            <p:nvPr/>
          </p:nvGrpSpPr>
          <p:grpSpPr>
            <a:xfrm>
              <a:off x="-1" y="-3371"/>
              <a:ext cx="12192001" cy="904620"/>
              <a:chOff x="-1" y="-3371"/>
              <a:chExt cx="12192001" cy="904620"/>
            </a:xfrm>
          </p:grpSpPr>
          <p:sp>
            <p:nvSpPr>
              <p:cNvPr id="32" name="Rectangle 31">
                <a:extLst>
                  <a:ext uri="{FF2B5EF4-FFF2-40B4-BE49-F238E27FC236}">
                    <a16:creationId xmlns:a16="http://schemas.microsoft.com/office/drawing/2014/main" id="{B1BB1051-8D6F-4306-A269-ACC5D9225311}"/>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4" name="Group 33">
                <a:extLst>
                  <a:ext uri="{FF2B5EF4-FFF2-40B4-BE49-F238E27FC236}">
                    <a16:creationId xmlns:a16="http://schemas.microsoft.com/office/drawing/2014/main" id="{AE1A92CA-B698-4AFE-99AE-803537458404}"/>
                  </a:ext>
                </a:extLst>
              </p:cNvPr>
              <p:cNvGrpSpPr/>
              <p:nvPr/>
            </p:nvGrpSpPr>
            <p:grpSpPr>
              <a:xfrm>
                <a:off x="0" y="5907"/>
                <a:ext cx="513500" cy="895342"/>
                <a:chOff x="0" y="14374"/>
                <a:chExt cx="513500" cy="895342"/>
              </a:xfrm>
            </p:grpSpPr>
            <p:sp>
              <p:nvSpPr>
                <p:cNvPr id="38" name="Rectangle 37">
                  <a:extLst>
                    <a:ext uri="{FF2B5EF4-FFF2-40B4-BE49-F238E27FC236}">
                      <a16:creationId xmlns:a16="http://schemas.microsoft.com/office/drawing/2014/main" id="{638B375A-885D-4BB0-9934-1F7DC84EA739}"/>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9AA1769F-6690-483C-9F06-44AF976829EC}"/>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ADB593FC-2CB6-4868-BD12-C28CDD7EB994}"/>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F733675E-09FE-43C9-B6FF-B7B4CABF8A7E}"/>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EE744F0C-2513-4F31-8774-EC86666F50E9}"/>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5591F211-6B3F-4783-89F7-FBBDF1140FFB}"/>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5" name="Google Shape;498;p7">
                <a:extLst>
                  <a:ext uri="{FF2B5EF4-FFF2-40B4-BE49-F238E27FC236}">
                    <a16:creationId xmlns:a16="http://schemas.microsoft.com/office/drawing/2014/main" id="{5F98020A-B2CE-4B1D-9FDC-7321F6614FD6}"/>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45" name="TextBox 44">
              <a:extLst>
                <a:ext uri="{FF2B5EF4-FFF2-40B4-BE49-F238E27FC236}">
                  <a16:creationId xmlns:a16="http://schemas.microsoft.com/office/drawing/2014/main" id="{DD0CF29F-F73C-4117-809B-92E4FF6A914F}"/>
                </a:ext>
              </a:extLst>
            </p:cNvPr>
            <p:cNvSpPr txBox="1"/>
            <p:nvPr/>
          </p:nvSpPr>
          <p:spPr>
            <a:xfrm>
              <a:off x="631984" y="3226012"/>
              <a:ext cx="3285014"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Consider how innovative technologies could be used to </a:t>
              </a:r>
            </a:p>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support new ways of growing food in cities.</a:t>
              </a:r>
              <a:endParaRPr lang="en-GB" strike="sngStrike" dirty="0">
                <a:solidFill>
                  <a:schemeClr val="bg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lang="en-GB" strike="sngStrike" dirty="0">
                <a:solidFill>
                  <a:schemeClr val="bg1"/>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5640294A-8FDA-4A27-89CC-021EF68AF0CF}"/>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AB82B6BC-1921-49D6-A594-777C01FDCF5F}"/>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37" name="Picture 36">
              <a:hlinkClick r:id="rId4"/>
              <a:extLst>
                <a:ext uri="{FF2B5EF4-FFF2-40B4-BE49-F238E27FC236}">
                  <a16:creationId xmlns:a16="http://schemas.microsoft.com/office/drawing/2014/main" id="{77513974-F32E-405D-955B-A09A59A26F72}"/>
                </a:ext>
              </a:extLst>
            </p:cNvPr>
            <p:cNvPicPr>
              <a:picLocks noChangeAspect="1"/>
            </p:cNvPicPr>
            <p:nvPr/>
          </p:nvPicPr>
          <p:blipFill>
            <a:blip r:embed="rId5"/>
            <a:stretch>
              <a:fillRect/>
            </a:stretch>
          </p:blipFill>
          <p:spPr>
            <a:xfrm>
              <a:off x="1210733" y="4585043"/>
              <a:ext cx="2175934" cy="1116418"/>
            </a:xfrm>
            <a:prstGeom prst="rect">
              <a:avLst/>
            </a:prstGeom>
          </p:spPr>
        </p:pic>
        <p:sp>
          <p:nvSpPr>
            <p:cNvPr id="24" name="Google Shape;449;p2">
              <a:extLst>
                <a:ext uri="{FF2B5EF4-FFF2-40B4-BE49-F238E27FC236}">
                  <a16:creationId xmlns:a16="http://schemas.microsoft.com/office/drawing/2014/main" id="{2C2B2BCC-C703-D31A-DC17-1A6CE23A4800}"/>
                </a:ext>
              </a:extLst>
            </p:cNvPr>
            <p:cNvSpPr txBox="1"/>
            <p:nvPr/>
          </p:nvSpPr>
          <p:spPr>
            <a:xfrm>
              <a:off x="4488996" y="1053423"/>
              <a:ext cx="67124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grpSp>
    </p:spTree>
    <p:extLst>
      <p:ext uri="{BB962C8B-B14F-4D97-AF65-F5344CB8AC3E}">
        <p14:creationId xmlns:p14="http://schemas.microsoft.com/office/powerpoint/2010/main" val="168669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353F50-3304-BE99-B56E-F9A56DD87370}"/>
              </a:ext>
            </a:extLst>
          </p:cNvPr>
          <p:cNvGrpSpPr/>
          <p:nvPr/>
        </p:nvGrpSpPr>
        <p:grpSpPr>
          <a:xfrm>
            <a:off x="0" y="-2165"/>
            <a:ext cx="12192001" cy="6349222"/>
            <a:chOff x="0" y="-2165"/>
            <a:chExt cx="12192001" cy="6349222"/>
          </a:xfrm>
        </p:grpSpPr>
        <p:grpSp>
          <p:nvGrpSpPr>
            <p:cNvPr id="18" name="Group 17">
              <a:extLst>
                <a:ext uri="{FF2B5EF4-FFF2-40B4-BE49-F238E27FC236}">
                  <a16:creationId xmlns:a16="http://schemas.microsoft.com/office/drawing/2014/main" id="{5EE4043D-970A-406D-B216-524A29A99FF3}"/>
                </a:ext>
              </a:extLst>
            </p:cNvPr>
            <p:cNvGrpSpPr/>
            <p:nvPr/>
          </p:nvGrpSpPr>
          <p:grpSpPr>
            <a:xfrm>
              <a:off x="496700" y="884316"/>
              <a:ext cx="3541051" cy="5450628"/>
              <a:chOff x="5882794" y="896230"/>
              <a:chExt cx="1438281" cy="5450628"/>
            </a:xfrm>
          </p:grpSpPr>
          <p:sp>
            <p:nvSpPr>
              <p:cNvPr id="19" name="Rectangle 18">
                <a:extLst>
                  <a:ext uri="{FF2B5EF4-FFF2-40B4-BE49-F238E27FC236}">
                    <a16:creationId xmlns:a16="http://schemas.microsoft.com/office/drawing/2014/main" id="{E23A3286-23CE-413D-882C-FC4AFF4F2892}"/>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6811B363-81E5-43BF-AC33-911FF6BA7957}"/>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Rectangle 20">
              <a:extLst>
                <a:ext uri="{FF2B5EF4-FFF2-40B4-BE49-F238E27FC236}">
                  <a16:creationId xmlns:a16="http://schemas.microsoft.com/office/drawing/2014/main" id="{AE16051B-EA2B-4A93-8EF0-572C4B7EE972}"/>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93921F24-9EA8-42BB-8B63-4847717C284C}"/>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Google Shape;449;p2">
              <a:extLst>
                <a:ext uri="{FF2B5EF4-FFF2-40B4-BE49-F238E27FC236}">
                  <a16:creationId xmlns:a16="http://schemas.microsoft.com/office/drawing/2014/main" id="{3795D224-92BA-437C-B30A-65AC9B293C7E}"/>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Structures</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pic>
          <p:nvPicPr>
            <p:cNvPr id="40" name="Picture 4" descr="Solarpunk wants to save the world—Hopes&amp;Fears">
              <a:extLst>
                <a:ext uri="{FF2B5EF4-FFF2-40B4-BE49-F238E27FC236}">
                  <a16:creationId xmlns:a16="http://schemas.microsoft.com/office/drawing/2014/main" id="{991997B2-9B3E-4658-BB96-B289A55A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39" y="1546418"/>
              <a:ext cx="3241568" cy="16322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Discovering the Rainbow: Solarpunk embodies an optimism towards the future  that our society needs | The Milwaukee Independent">
              <a:extLst>
                <a:ext uri="{FF2B5EF4-FFF2-40B4-BE49-F238E27FC236}">
                  <a16:creationId xmlns:a16="http://schemas.microsoft.com/office/drawing/2014/main" id="{6CC57281-5EB6-46F9-BCD3-B3A57AA97B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55" b="32857"/>
            <a:stretch/>
          </p:blipFill>
          <p:spPr bwMode="auto">
            <a:xfrm>
              <a:off x="667902" y="1546418"/>
              <a:ext cx="3241568" cy="166477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820FF6E9-B15D-49C7-B24B-F006A26A1313}"/>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5565EB50-000C-4E44-AAB5-B3A5092133FE}"/>
                </a:ext>
              </a:extLst>
            </p:cNvPr>
            <p:cNvSpPr txBox="1"/>
            <p:nvPr/>
          </p:nvSpPr>
          <p:spPr>
            <a:xfrm>
              <a:off x="662398" y="3311184"/>
              <a:ext cx="3264409" cy="1200329"/>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Generate new ideas for structures that could support new ways of growing food in cities.</a:t>
              </a:r>
              <a:endParaRPr lang="en-GB" strike="sngStrike" dirty="0">
                <a:solidFill>
                  <a:schemeClr val="bg1"/>
                </a:solidFill>
                <a:latin typeface="Arial" panose="020B0604020202020204" pitchFamily="34" charset="0"/>
                <a:cs typeface="Arial" panose="020B0604020202020204" pitchFamily="34" charset="0"/>
              </a:endParaRPr>
            </a:p>
          </p:txBody>
        </p:sp>
        <p:sp>
          <p:nvSpPr>
            <p:cNvPr id="32" name="Google Shape;449;p2">
              <a:extLst>
                <a:ext uri="{FF2B5EF4-FFF2-40B4-BE49-F238E27FC236}">
                  <a16:creationId xmlns:a16="http://schemas.microsoft.com/office/drawing/2014/main" id="{94A9E1A8-137A-73CE-0C3C-6C38D42E92BD}"/>
                </a:ext>
              </a:extLst>
            </p:cNvPr>
            <p:cNvSpPr txBox="1"/>
            <p:nvPr/>
          </p:nvSpPr>
          <p:spPr>
            <a:xfrm>
              <a:off x="4488996" y="1053423"/>
              <a:ext cx="703510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sp>
          <p:nvSpPr>
            <p:cNvPr id="33" name="Rectangle: Rounded Corners 32">
              <a:extLst>
                <a:ext uri="{FF2B5EF4-FFF2-40B4-BE49-F238E27FC236}">
                  <a16:creationId xmlns:a16="http://schemas.microsoft.com/office/drawing/2014/main" id="{9B6A9FDE-01BE-6521-A140-D9E60C0F5F0C}"/>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DEA07AEA-AE40-4663-4ED0-67843670D1DA}"/>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4">
                  <a:extLst>
                    <a:ext uri="{A12FA001-AC4F-418D-AE19-62706E023703}">
                      <ahyp:hlinkClr xmlns:ahyp="http://schemas.microsoft.com/office/drawing/2018/hyperlinkcolor" val="tx"/>
                    </a:ext>
                  </a:extLst>
                </a:hlinkClick>
              </a:endParaRPr>
            </a:p>
            <a:p>
              <a:pPr algn="ctr"/>
              <a:r>
                <a:rPr lang="en-AU" sz="2000" dirty="0">
                  <a:solidFill>
                    <a:schemeClr val="bg1"/>
                  </a:solidFill>
                  <a:hlinkClick r:id="rId5">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35" name="Picture 34">
              <a:hlinkClick r:id="rId5"/>
              <a:extLst>
                <a:ext uri="{FF2B5EF4-FFF2-40B4-BE49-F238E27FC236}">
                  <a16:creationId xmlns:a16="http://schemas.microsoft.com/office/drawing/2014/main" id="{2E67938D-DDE6-8ACC-9E90-1F9885BE2365}"/>
                </a:ext>
              </a:extLst>
            </p:cNvPr>
            <p:cNvPicPr>
              <a:picLocks noChangeAspect="1"/>
            </p:cNvPicPr>
            <p:nvPr/>
          </p:nvPicPr>
          <p:blipFill>
            <a:blip r:embed="rId6"/>
            <a:stretch>
              <a:fillRect/>
            </a:stretch>
          </p:blipFill>
          <p:spPr>
            <a:xfrm>
              <a:off x="1210733" y="4585043"/>
              <a:ext cx="2175934" cy="1116418"/>
            </a:xfrm>
            <a:prstGeom prst="rect">
              <a:avLst/>
            </a:prstGeom>
          </p:spPr>
        </p:pic>
        <p:grpSp>
          <p:nvGrpSpPr>
            <p:cNvPr id="38" name="Group 37">
              <a:extLst>
                <a:ext uri="{FF2B5EF4-FFF2-40B4-BE49-F238E27FC236}">
                  <a16:creationId xmlns:a16="http://schemas.microsoft.com/office/drawing/2014/main" id="{CCD6632A-0332-7711-15BE-50DE1EF13EE8}"/>
                </a:ext>
              </a:extLst>
            </p:cNvPr>
            <p:cNvGrpSpPr/>
            <p:nvPr/>
          </p:nvGrpSpPr>
          <p:grpSpPr>
            <a:xfrm>
              <a:off x="0" y="-2165"/>
              <a:ext cx="12192001" cy="904620"/>
              <a:chOff x="-1" y="-3371"/>
              <a:chExt cx="12192001" cy="904620"/>
            </a:xfrm>
          </p:grpSpPr>
          <p:sp>
            <p:nvSpPr>
              <p:cNvPr id="39" name="Rectangle 38">
                <a:extLst>
                  <a:ext uri="{FF2B5EF4-FFF2-40B4-BE49-F238E27FC236}">
                    <a16:creationId xmlns:a16="http://schemas.microsoft.com/office/drawing/2014/main" id="{9C1BDDB8-5E3C-5149-F796-80F27497AC15}"/>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3" name="Group 42">
                <a:extLst>
                  <a:ext uri="{FF2B5EF4-FFF2-40B4-BE49-F238E27FC236}">
                    <a16:creationId xmlns:a16="http://schemas.microsoft.com/office/drawing/2014/main" id="{44BC7078-0090-A2CA-5105-698FC1A35C00}"/>
                  </a:ext>
                </a:extLst>
              </p:cNvPr>
              <p:cNvGrpSpPr/>
              <p:nvPr/>
            </p:nvGrpSpPr>
            <p:grpSpPr>
              <a:xfrm>
                <a:off x="0" y="5907"/>
                <a:ext cx="513500" cy="895342"/>
                <a:chOff x="0" y="14374"/>
                <a:chExt cx="513500" cy="895342"/>
              </a:xfrm>
            </p:grpSpPr>
            <p:sp>
              <p:nvSpPr>
                <p:cNvPr id="45" name="Rectangle 44">
                  <a:extLst>
                    <a:ext uri="{FF2B5EF4-FFF2-40B4-BE49-F238E27FC236}">
                      <a16:creationId xmlns:a16="http://schemas.microsoft.com/office/drawing/2014/main" id="{43F71F36-5015-718D-829F-7FB845BD1583}"/>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AEA8F813-C04E-BF5B-D3F9-49C1692DA0E1}"/>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Rectangle 46">
                  <a:extLst>
                    <a:ext uri="{FF2B5EF4-FFF2-40B4-BE49-F238E27FC236}">
                      <a16:creationId xmlns:a16="http://schemas.microsoft.com/office/drawing/2014/main" id="{2BE35387-6D93-1149-B3C4-7F29664C32F5}"/>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9A1B976C-05C8-7754-EDD6-A443958281AA}"/>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570C3762-8DDA-8705-3549-736E280564DD}"/>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BB9485AB-9693-A629-89FB-5D7D9D88F28D}"/>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4" name="Google Shape;498;p7">
                <a:extLst>
                  <a:ext uri="{FF2B5EF4-FFF2-40B4-BE49-F238E27FC236}">
                    <a16:creationId xmlns:a16="http://schemas.microsoft.com/office/drawing/2014/main" id="{07DB8897-511C-2A6E-170C-024514683CEE}"/>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grpSp>
    </p:spTree>
    <p:extLst>
      <p:ext uri="{BB962C8B-B14F-4D97-AF65-F5344CB8AC3E}">
        <p14:creationId xmlns:p14="http://schemas.microsoft.com/office/powerpoint/2010/main" val="129948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8ED5FE-3DAA-DDEE-24C1-E256DE6566F8}"/>
              </a:ext>
            </a:extLst>
          </p:cNvPr>
          <p:cNvGrpSpPr/>
          <p:nvPr/>
        </p:nvGrpSpPr>
        <p:grpSpPr>
          <a:xfrm>
            <a:off x="-1" y="-3371"/>
            <a:ext cx="12192001" cy="6362948"/>
            <a:chOff x="-1" y="-3371"/>
            <a:chExt cx="12192001" cy="6362948"/>
          </a:xfrm>
        </p:grpSpPr>
        <p:grpSp>
          <p:nvGrpSpPr>
            <p:cNvPr id="4" name="Group 3">
              <a:extLst>
                <a:ext uri="{FF2B5EF4-FFF2-40B4-BE49-F238E27FC236}">
                  <a16:creationId xmlns:a16="http://schemas.microsoft.com/office/drawing/2014/main" id="{CA5088C3-39C1-485C-99BC-2239DA72A12E}"/>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F5C53CD1-1D10-4F02-ADFA-2C0A4BF13D7C}"/>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41D32CF1-0F63-41F9-BA71-CAE723299455}"/>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Google Shape;449;p2">
              <a:extLst>
                <a:ext uri="{FF2B5EF4-FFF2-40B4-BE49-F238E27FC236}">
                  <a16:creationId xmlns:a16="http://schemas.microsoft.com/office/drawing/2014/main" id="{C7AD0EBA-4E03-479D-ABCE-581A93B92E44}"/>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City Farming</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40" name="Rectangle: Rounded Corners 39">
              <a:extLst>
                <a:ext uri="{FF2B5EF4-FFF2-40B4-BE49-F238E27FC236}">
                  <a16:creationId xmlns:a16="http://schemas.microsoft.com/office/drawing/2014/main" id="{7756BDF0-D23A-4B7D-96B8-21AEB47E4CA8}"/>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4E5A4D67-0B3F-4AF2-BCB2-F7F4D492D08F}"/>
                </a:ext>
              </a:extLst>
            </p:cNvPr>
            <p:cNvGrpSpPr/>
            <p:nvPr/>
          </p:nvGrpSpPr>
          <p:grpSpPr>
            <a:xfrm>
              <a:off x="-1" y="-3371"/>
              <a:ext cx="12192001" cy="904620"/>
              <a:chOff x="-1" y="-3371"/>
              <a:chExt cx="12192001" cy="904620"/>
            </a:xfrm>
          </p:grpSpPr>
          <p:sp>
            <p:nvSpPr>
              <p:cNvPr id="22" name="Rectangle 21">
                <a:extLst>
                  <a:ext uri="{FF2B5EF4-FFF2-40B4-BE49-F238E27FC236}">
                    <a16:creationId xmlns:a16="http://schemas.microsoft.com/office/drawing/2014/main" id="{B4CB7074-A6A3-4BB3-9B75-9672438C8EBC}"/>
                  </a:ext>
                </a:extLst>
              </p:cNvPr>
              <p:cNvSpPr/>
              <p:nvPr/>
            </p:nvSpPr>
            <p:spPr>
              <a:xfrm>
                <a:off x="-1" y="-3371"/>
                <a:ext cx="12192001" cy="554503"/>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1" name="Group 30">
                <a:extLst>
                  <a:ext uri="{FF2B5EF4-FFF2-40B4-BE49-F238E27FC236}">
                    <a16:creationId xmlns:a16="http://schemas.microsoft.com/office/drawing/2014/main" id="{03D7DF49-6AC5-42DB-84E2-11C27BCB23B2}"/>
                  </a:ext>
                </a:extLst>
              </p:cNvPr>
              <p:cNvGrpSpPr/>
              <p:nvPr/>
            </p:nvGrpSpPr>
            <p:grpSpPr>
              <a:xfrm>
                <a:off x="0" y="5907"/>
                <a:ext cx="513500" cy="895342"/>
                <a:chOff x="0" y="14374"/>
                <a:chExt cx="513500" cy="895342"/>
              </a:xfrm>
            </p:grpSpPr>
            <p:sp>
              <p:nvSpPr>
                <p:cNvPr id="38" name="Rectangle 37">
                  <a:extLst>
                    <a:ext uri="{FF2B5EF4-FFF2-40B4-BE49-F238E27FC236}">
                      <a16:creationId xmlns:a16="http://schemas.microsoft.com/office/drawing/2014/main" id="{F6A79740-1231-4DE6-BF3B-E16FA8C9C20E}"/>
                    </a:ext>
                  </a:extLst>
                </p:cNvPr>
                <p:cNvSpPr/>
                <p:nvPr/>
              </p:nvSpPr>
              <p:spPr>
                <a:xfrm>
                  <a:off x="344153" y="373727"/>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B3608A81-6880-47BB-A4A1-F6A4D8301E92}"/>
                    </a:ext>
                  </a:extLst>
                </p:cNvPr>
                <p:cNvSpPr/>
                <p:nvPr/>
              </p:nvSpPr>
              <p:spPr>
                <a:xfrm>
                  <a:off x="170333" y="193671"/>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245A3E4C-B057-4BC1-B8A2-9F928EC37711}"/>
                    </a:ext>
                  </a:extLst>
                </p:cNvPr>
                <p:cNvSpPr/>
                <p:nvPr/>
              </p:nvSpPr>
              <p:spPr>
                <a:xfrm>
                  <a:off x="1" y="14374"/>
                  <a:ext cx="169347" cy="178172"/>
                </a:xfrm>
                <a:prstGeom prst="rect">
                  <a:avLst/>
                </a:prstGeom>
                <a:solidFill>
                  <a:srgbClr val="62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19AFFCFF-A214-4E1C-9046-EDA23FC39DF4}"/>
                    </a:ext>
                  </a:extLst>
                </p:cNvPr>
                <p:cNvSpPr/>
                <p:nvPr/>
              </p:nvSpPr>
              <p:spPr>
                <a:xfrm>
                  <a:off x="0" y="372960"/>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53F0EE1A-7C18-4C80-A29D-E02C433A6CED}"/>
                    </a:ext>
                  </a:extLst>
                </p:cNvPr>
                <p:cNvSpPr/>
                <p:nvPr/>
              </p:nvSpPr>
              <p:spPr>
                <a:xfrm>
                  <a:off x="174810" y="552254"/>
                  <a:ext cx="169347" cy="178172"/>
                </a:xfrm>
                <a:prstGeom prst="rect">
                  <a:avLst/>
                </a:prstGeom>
                <a:solidFill>
                  <a:srgbClr val="2E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ED94C8F9-21F6-48AC-BE9F-760341055D16}"/>
                    </a:ext>
                  </a:extLst>
                </p:cNvPr>
                <p:cNvSpPr/>
                <p:nvPr/>
              </p:nvSpPr>
              <p:spPr>
                <a:xfrm>
                  <a:off x="4485" y="731544"/>
                  <a:ext cx="169347" cy="17817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2" name="Google Shape;498;p7">
                <a:extLst>
                  <a:ext uri="{FF2B5EF4-FFF2-40B4-BE49-F238E27FC236}">
                    <a16:creationId xmlns:a16="http://schemas.microsoft.com/office/drawing/2014/main" id="{E580C2B8-84C9-443D-BB98-D48CA291B22B}"/>
                  </a:ext>
                </a:extLst>
              </p:cNvPr>
              <p:cNvSpPr txBox="1">
                <a:spLocks/>
              </p:cNvSpPr>
              <p:nvPr/>
            </p:nvSpPr>
            <p:spPr>
              <a:xfrm>
                <a:off x="685240" y="112494"/>
                <a:ext cx="6581834"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GROW MELBOURNE</a:t>
                </a:r>
              </a:p>
            </p:txBody>
          </p:sp>
        </p:grpSp>
        <p:sp>
          <p:nvSpPr>
            <p:cNvPr id="45" name="TextBox 44">
              <a:extLst>
                <a:ext uri="{FF2B5EF4-FFF2-40B4-BE49-F238E27FC236}">
                  <a16:creationId xmlns:a16="http://schemas.microsoft.com/office/drawing/2014/main" id="{CD110EB9-1090-4AC7-BB6B-5B10D047B7A6}"/>
                </a:ext>
              </a:extLst>
            </p:cNvPr>
            <p:cNvSpPr txBox="1"/>
            <p:nvPr/>
          </p:nvSpPr>
          <p:spPr>
            <a:xfrm>
              <a:off x="661346" y="3343749"/>
              <a:ext cx="3248124" cy="1077218"/>
            </a:xfrm>
            <a:prstGeom prst="rect">
              <a:avLst/>
            </a:prstGeom>
            <a:noFill/>
          </p:spPr>
          <p:txBody>
            <a:bodyPr wrap="square">
              <a:spAutoFit/>
            </a:bodyPr>
            <a:lstStyle/>
            <a:p>
              <a:pPr marL="0" marR="0" lvl="0" indent="0" algn="l" rtl="0">
                <a:spcBef>
                  <a:spcPts val="0"/>
                </a:spcBef>
                <a:spcAft>
                  <a:spcPts val="0"/>
                </a:spcAft>
                <a:buNone/>
              </a:pPr>
              <a:r>
                <a:rPr lang="en-AU" sz="1600" b="0" i="0" dirty="0">
                  <a:solidFill>
                    <a:schemeClr val="bg1"/>
                  </a:solidFill>
                  <a:effectLst/>
                  <a:latin typeface="Arial" panose="020B0604020202020204" pitchFamily="34" charset="0"/>
                  <a:cs typeface="Arial" panose="020B0604020202020204" pitchFamily="34" charset="0"/>
                </a:rPr>
                <a:t>Consider how food is grown in farms and generate ideas of how to recreate those conditions in a city environment.</a:t>
              </a:r>
              <a:endParaRPr lang="en-GB" sz="1600" strike="sngStrike" dirty="0">
                <a:solidFill>
                  <a:schemeClr val="bg1"/>
                </a:solidFill>
                <a:latin typeface="Arial" panose="020B0604020202020204" pitchFamily="34" charset="0"/>
                <a:cs typeface="Arial" panose="020B0604020202020204" pitchFamily="34" charset="0"/>
              </a:endParaRPr>
            </a:p>
          </p:txBody>
        </p:sp>
        <p:sp>
          <p:nvSpPr>
            <p:cNvPr id="23" name="Google Shape;449;p2">
              <a:extLst>
                <a:ext uri="{FF2B5EF4-FFF2-40B4-BE49-F238E27FC236}">
                  <a16:creationId xmlns:a16="http://schemas.microsoft.com/office/drawing/2014/main" id="{98C42782-1544-5CE9-9F63-7C92DF9AD390}"/>
                </a:ext>
              </a:extLst>
            </p:cNvPr>
            <p:cNvSpPr txBox="1"/>
            <p:nvPr/>
          </p:nvSpPr>
          <p:spPr>
            <a:xfrm>
              <a:off x="4488996" y="1053423"/>
              <a:ext cx="703510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sp>
          <p:nvSpPr>
            <p:cNvPr id="24" name="Rectangle: Rounded Corners 23">
              <a:extLst>
                <a:ext uri="{FF2B5EF4-FFF2-40B4-BE49-F238E27FC236}">
                  <a16:creationId xmlns:a16="http://schemas.microsoft.com/office/drawing/2014/main" id="{9182C3DA-74A9-FC0A-D8AD-DB5CDE226137}"/>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D486CA9D-D3F7-1542-ADFD-EC8DE075CB09}"/>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2">
                  <a:extLst>
                    <a:ext uri="{A12FA001-AC4F-418D-AE19-62706E023703}">
                      <ahyp:hlinkClr xmlns:ahyp="http://schemas.microsoft.com/office/drawing/2018/hyperlinkcolor" val="tx"/>
                    </a:ext>
                  </a:extLst>
                </a:hlinkClick>
              </a:endParaRPr>
            </a:p>
            <a:p>
              <a:pPr algn="ctr"/>
              <a:r>
                <a:rPr lang="en-AU" sz="2000" dirty="0">
                  <a:solidFill>
                    <a:schemeClr val="bg1"/>
                  </a:solidFill>
                  <a:hlinkClick r:id="rId3">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26" name="Picture 25">
              <a:hlinkClick r:id="rId3"/>
              <a:extLst>
                <a:ext uri="{FF2B5EF4-FFF2-40B4-BE49-F238E27FC236}">
                  <a16:creationId xmlns:a16="http://schemas.microsoft.com/office/drawing/2014/main" id="{5A1A54FB-F327-3B4E-8218-53B9DDC23779}"/>
                </a:ext>
              </a:extLst>
            </p:cNvPr>
            <p:cNvPicPr>
              <a:picLocks noChangeAspect="1"/>
            </p:cNvPicPr>
            <p:nvPr/>
          </p:nvPicPr>
          <p:blipFill>
            <a:blip r:embed="rId4"/>
            <a:stretch>
              <a:fillRect/>
            </a:stretch>
          </p:blipFill>
          <p:spPr>
            <a:xfrm>
              <a:off x="1210733" y="4585043"/>
              <a:ext cx="2175934" cy="1116418"/>
            </a:xfrm>
            <a:prstGeom prst="rect">
              <a:avLst/>
            </a:prstGeom>
          </p:spPr>
        </p:pic>
        <p:pic>
          <p:nvPicPr>
            <p:cNvPr id="29" name="Picture 4" descr="Urban Farming | Grow Your Own Food">
              <a:extLst>
                <a:ext uri="{FF2B5EF4-FFF2-40B4-BE49-F238E27FC236}">
                  <a16:creationId xmlns:a16="http://schemas.microsoft.com/office/drawing/2014/main" id="{9C2EA0A6-9F87-EBD4-A91F-D2AC6CFF7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75" y="1562684"/>
              <a:ext cx="3224295" cy="16329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8062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13323</TotalTime>
  <Words>931</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Arial Black</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Murphy</dc:creator>
  <cp:lastModifiedBy>Peter Murphy</cp:lastModifiedBy>
  <cp:revision>4</cp:revision>
  <dcterms:created xsi:type="dcterms:W3CDTF">2022-04-29T05:22:09Z</dcterms:created>
  <dcterms:modified xsi:type="dcterms:W3CDTF">2022-08-30T02:49:03Z</dcterms:modified>
</cp:coreProperties>
</file>