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6" r:id="rId3"/>
    <p:sldId id="263" r:id="rId4"/>
    <p:sldId id="257" r:id="rId5"/>
    <p:sldId id="258" r:id="rId6"/>
    <p:sldId id="259" r:id="rId7"/>
    <p:sldId id="260" r:id="rId8"/>
    <p:sldId id="261" r:id="rId9"/>
    <p:sldId id="262" r:id="rId10"/>
    <p:sldId id="265" r:id="rId11"/>
    <p:sldId id="266" r:id="rId12"/>
    <p:sldId id="269"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a:srgbClr val="B08600"/>
    <a:srgbClr val="FFC000"/>
    <a:srgbClr val="F0F0F0"/>
    <a:srgbClr val="F2BF4E"/>
    <a:srgbClr val="68297A"/>
    <a:srgbClr val="B89FCD"/>
    <a:srgbClr val="0082B0"/>
    <a:srgbClr val="69D8FF"/>
    <a:srgbClr val="0066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8009D-6079-4B58-9B39-FD7375F2DE75}" v="23" dt="2022-08-30T02:46:20.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71" d="100"/>
          <a:sy n="71"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urphy" userId="01643b1712e094e1" providerId="LiveId" clId="{F498009D-6079-4B58-9B39-FD7375F2DE75}"/>
    <pc:docChg chg="modSld">
      <pc:chgData name="Peter Murphy" userId="01643b1712e094e1" providerId="LiveId" clId="{F498009D-6079-4B58-9B39-FD7375F2DE75}" dt="2022-08-30T02:46:20.504" v="28" actId="164"/>
      <pc:docMkLst>
        <pc:docMk/>
      </pc:docMkLst>
      <pc:sldChg chg="addSp modSp">
        <pc:chgData name="Peter Murphy" userId="01643b1712e094e1" providerId="LiveId" clId="{F498009D-6079-4B58-9B39-FD7375F2DE75}" dt="2022-08-30T02:44:49.471" v="17" actId="164"/>
        <pc:sldMkLst>
          <pc:docMk/>
          <pc:sldMk cId="2922780441" sldId="256"/>
        </pc:sldMkLst>
        <pc:spChg chg="mod">
          <ac:chgData name="Peter Murphy" userId="01643b1712e094e1" providerId="LiveId" clId="{F498009D-6079-4B58-9B39-FD7375F2DE75}" dt="2022-08-30T02:44:49.471" v="17" actId="164"/>
          <ac:spMkLst>
            <pc:docMk/>
            <pc:sldMk cId="2922780441" sldId="256"/>
            <ac:spMk id="23" creationId="{4084749B-95CD-A7F4-E686-9F89A50B2FB5}"/>
          </ac:spMkLst>
        </pc:spChg>
        <pc:spChg chg="mod">
          <ac:chgData name="Peter Murphy" userId="01643b1712e094e1" providerId="LiveId" clId="{F498009D-6079-4B58-9B39-FD7375F2DE75}" dt="2022-08-30T02:44:49.471" v="17" actId="164"/>
          <ac:spMkLst>
            <pc:docMk/>
            <pc:sldMk cId="2922780441" sldId="256"/>
            <ac:spMk id="30" creationId="{DFE44587-06A6-2A50-3844-11EDE75C19A4}"/>
          </ac:spMkLst>
        </pc:spChg>
        <pc:spChg chg="mod">
          <ac:chgData name="Peter Murphy" userId="01643b1712e094e1" providerId="LiveId" clId="{F498009D-6079-4B58-9B39-FD7375F2DE75}" dt="2022-08-30T02:44:49.471" v="17" actId="164"/>
          <ac:spMkLst>
            <pc:docMk/>
            <pc:sldMk cId="2922780441" sldId="256"/>
            <ac:spMk id="33" creationId="{51F48A22-CB20-2DB4-156C-585769AB51CE}"/>
          </ac:spMkLst>
        </pc:spChg>
        <pc:spChg chg="mod">
          <ac:chgData name="Peter Murphy" userId="01643b1712e094e1" providerId="LiveId" clId="{F498009D-6079-4B58-9B39-FD7375F2DE75}" dt="2022-08-30T02:44:49.471" v="17" actId="164"/>
          <ac:spMkLst>
            <pc:docMk/>
            <pc:sldMk cId="2922780441" sldId="256"/>
            <ac:spMk id="37" creationId="{84772AF2-B8BA-9961-18E4-9C7A3CEC36FD}"/>
          </ac:spMkLst>
        </pc:spChg>
        <pc:spChg chg="mod">
          <ac:chgData name="Peter Murphy" userId="01643b1712e094e1" providerId="LiveId" clId="{F498009D-6079-4B58-9B39-FD7375F2DE75}" dt="2022-08-30T02:44:49.471" v="17" actId="164"/>
          <ac:spMkLst>
            <pc:docMk/>
            <pc:sldMk cId="2922780441" sldId="256"/>
            <ac:spMk id="40" creationId="{BB6269E0-C92C-4374-AF18-3EFD98D419C8}"/>
          </ac:spMkLst>
        </pc:spChg>
        <pc:spChg chg="mod">
          <ac:chgData name="Peter Murphy" userId="01643b1712e094e1" providerId="LiveId" clId="{F498009D-6079-4B58-9B39-FD7375F2DE75}" dt="2022-08-30T02:44:49.471" v="17" actId="164"/>
          <ac:spMkLst>
            <pc:docMk/>
            <pc:sldMk cId="2922780441" sldId="256"/>
            <ac:spMk id="41" creationId="{0B7A9DE9-3FD0-47C2-8ED5-CD3953F13E3A}"/>
          </ac:spMkLst>
        </pc:spChg>
        <pc:grpChg chg="add mod">
          <ac:chgData name="Peter Murphy" userId="01643b1712e094e1" providerId="LiveId" clId="{F498009D-6079-4B58-9B39-FD7375F2DE75}" dt="2022-08-30T02:44:49.471" v="17" actId="164"/>
          <ac:grpSpMkLst>
            <pc:docMk/>
            <pc:sldMk cId="2922780441" sldId="256"/>
            <ac:grpSpMk id="2" creationId="{16836997-0257-B772-CAE1-5EB265819DF1}"/>
          </ac:grpSpMkLst>
        </pc:grpChg>
        <pc:grpChg chg="mod">
          <ac:chgData name="Peter Murphy" userId="01643b1712e094e1" providerId="LiveId" clId="{F498009D-6079-4B58-9B39-FD7375F2DE75}" dt="2022-08-30T02:44:49.471" v="17" actId="164"/>
          <ac:grpSpMkLst>
            <pc:docMk/>
            <pc:sldMk cId="2922780441" sldId="256"/>
            <ac:grpSpMk id="38" creationId="{B7B09753-C817-4597-83B0-CFDF3531D825}"/>
          </ac:grpSpMkLst>
        </pc:grpChg>
        <pc:grpChg chg="mod">
          <ac:chgData name="Peter Murphy" userId="01643b1712e094e1" providerId="LiveId" clId="{F498009D-6079-4B58-9B39-FD7375F2DE75}" dt="2022-08-30T02:44:49.471" v="17" actId="164"/>
          <ac:grpSpMkLst>
            <pc:docMk/>
            <pc:sldMk cId="2922780441" sldId="256"/>
            <ac:grpSpMk id="39" creationId="{7354CFEE-5B41-455D-B934-B819C952A845}"/>
          </ac:grpSpMkLst>
        </pc:grpChg>
        <pc:grpChg chg="mod">
          <ac:chgData name="Peter Murphy" userId="01643b1712e094e1" providerId="LiveId" clId="{F498009D-6079-4B58-9B39-FD7375F2DE75}" dt="2022-08-30T02:44:49.471" v="17" actId="164"/>
          <ac:grpSpMkLst>
            <pc:docMk/>
            <pc:sldMk cId="2922780441" sldId="256"/>
            <ac:grpSpMk id="45" creationId="{E510BE57-BEA4-43B6-84D4-4B2D509A4A70}"/>
          </ac:grpSpMkLst>
        </pc:grpChg>
        <pc:picChg chg="mod">
          <ac:chgData name="Peter Murphy" userId="01643b1712e094e1" providerId="LiveId" clId="{F498009D-6079-4B58-9B39-FD7375F2DE75}" dt="2022-08-30T02:44:49.471" v="17" actId="164"/>
          <ac:picMkLst>
            <pc:docMk/>
            <pc:sldMk cId="2922780441" sldId="256"/>
            <ac:picMk id="42" creationId="{6250D746-2FE0-3679-549D-B177272C3D67}"/>
          </ac:picMkLst>
        </pc:picChg>
      </pc:sldChg>
      <pc:sldChg chg="addSp modSp mod">
        <pc:chgData name="Peter Murphy" userId="01643b1712e094e1" providerId="LiveId" clId="{F498009D-6079-4B58-9B39-FD7375F2DE75}" dt="2022-08-30T02:45:03.539" v="19" actId="164"/>
        <pc:sldMkLst>
          <pc:docMk/>
          <pc:sldMk cId="2787455978" sldId="257"/>
        </pc:sldMkLst>
        <pc:spChg chg="mod">
          <ac:chgData name="Peter Murphy" userId="01643b1712e094e1" providerId="LiveId" clId="{F498009D-6079-4B58-9B39-FD7375F2DE75}" dt="2022-08-30T02:45:03.539" v="19" actId="164"/>
          <ac:spMkLst>
            <pc:docMk/>
            <pc:sldMk cId="2787455978" sldId="257"/>
            <ac:spMk id="18" creationId="{272E8922-C810-4E7D-BE03-C2A12F87DB68}"/>
          </ac:spMkLst>
        </pc:spChg>
        <pc:spChg chg="mod">
          <ac:chgData name="Peter Murphy" userId="01643b1712e094e1" providerId="LiveId" clId="{F498009D-6079-4B58-9B39-FD7375F2DE75}" dt="2022-08-30T02:45:03.539" v="19" actId="164"/>
          <ac:spMkLst>
            <pc:docMk/>
            <pc:sldMk cId="2787455978" sldId="257"/>
            <ac:spMk id="40" creationId="{187ADFBB-F9F1-48B2-ACBB-2D55B6ADCF57}"/>
          </ac:spMkLst>
        </pc:spChg>
        <pc:spChg chg="mod">
          <ac:chgData name="Peter Murphy" userId="01643b1712e094e1" providerId="LiveId" clId="{F498009D-6079-4B58-9B39-FD7375F2DE75}" dt="2022-08-30T02:45:03.539" v="19" actId="164"/>
          <ac:spMkLst>
            <pc:docMk/>
            <pc:sldMk cId="2787455978" sldId="257"/>
            <ac:spMk id="41" creationId="{78DF3AC1-1128-4477-A817-38AE54D876EB}"/>
          </ac:spMkLst>
        </pc:spChg>
        <pc:spChg chg="mod">
          <ac:chgData name="Peter Murphy" userId="01643b1712e094e1" providerId="LiveId" clId="{F498009D-6079-4B58-9B39-FD7375F2DE75}" dt="2022-08-30T02:45:03.539" v="19" actId="164"/>
          <ac:spMkLst>
            <pc:docMk/>
            <pc:sldMk cId="2787455978" sldId="257"/>
            <ac:spMk id="42" creationId="{940D966B-3FEC-4A2A-A5F1-0158FA121356}"/>
          </ac:spMkLst>
        </pc:spChg>
        <pc:spChg chg="mod">
          <ac:chgData name="Peter Murphy" userId="01643b1712e094e1" providerId="LiveId" clId="{F498009D-6079-4B58-9B39-FD7375F2DE75}" dt="2022-08-30T02:45:03.539" v="19" actId="164"/>
          <ac:spMkLst>
            <pc:docMk/>
            <pc:sldMk cId="2787455978" sldId="257"/>
            <ac:spMk id="43" creationId="{44861157-497E-43B4-981B-ACE4C3926B45}"/>
          </ac:spMkLst>
        </pc:spChg>
        <pc:spChg chg="mod">
          <ac:chgData name="Peter Murphy" userId="01643b1712e094e1" providerId="LiveId" clId="{F498009D-6079-4B58-9B39-FD7375F2DE75}" dt="2022-08-30T02:45:03.539" v="19" actId="164"/>
          <ac:spMkLst>
            <pc:docMk/>
            <pc:sldMk cId="2787455978" sldId="257"/>
            <ac:spMk id="47" creationId="{30651915-AB62-4E11-EDC0-4EDFFC442667}"/>
          </ac:spMkLst>
        </pc:spChg>
        <pc:spChg chg="mod">
          <ac:chgData name="Peter Murphy" userId="01643b1712e094e1" providerId="LiveId" clId="{F498009D-6079-4B58-9B39-FD7375F2DE75}" dt="2022-08-30T02:45:03.539" v="19" actId="164"/>
          <ac:spMkLst>
            <pc:docMk/>
            <pc:sldMk cId="2787455978" sldId="257"/>
            <ac:spMk id="48" creationId="{9E878B3E-396D-A960-5F69-42908C93CF86}"/>
          </ac:spMkLst>
        </pc:spChg>
        <pc:spChg chg="mod">
          <ac:chgData name="Peter Murphy" userId="01643b1712e094e1" providerId="LiveId" clId="{F498009D-6079-4B58-9B39-FD7375F2DE75}" dt="2022-08-30T02:45:03.539" v="19" actId="164"/>
          <ac:spMkLst>
            <pc:docMk/>
            <pc:sldMk cId="2787455978" sldId="257"/>
            <ac:spMk id="55" creationId="{5CDA6202-9026-4AB1-8B3E-E38861633F7B}"/>
          </ac:spMkLst>
        </pc:spChg>
        <pc:grpChg chg="add mod">
          <ac:chgData name="Peter Murphy" userId="01643b1712e094e1" providerId="LiveId" clId="{F498009D-6079-4B58-9B39-FD7375F2DE75}" dt="2022-08-30T02:45:03.539" v="19" actId="164"/>
          <ac:grpSpMkLst>
            <pc:docMk/>
            <pc:sldMk cId="2787455978" sldId="257"/>
            <ac:grpSpMk id="2" creationId="{565CF15E-0F29-D3CA-3045-82E52713D782}"/>
          </ac:grpSpMkLst>
        </pc:grpChg>
        <pc:grpChg chg="mod">
          <ac:chgData name="Peter Murphy" userId="01643b1712e094e1" providerId="LiveId" clId="{F498009D-6079-4B58-9B39-FD7375F2DE75}" dt="2022-08-30T02:45:03.539" v="19" actId="164"/>
          <ac:grpSpMkLst>
            <pc:docMk/>
            <pc:sldMk cId="2787455978" sldId="257"/>
            <ac:grpSpMk id="22" creationId="{510B148C-C019-460F-940D-FB2DCE684EA9}"/>
          </ac:grpSpMkLst>
        </pc:grpChg>
        <pc:grpChg chg="mod">
          <ac:chgData name="Peter Murphy" userId="01643b1712e094e1" providerId="LiveId" clId="{F498009D-6079-4B58-9B39-FD7375F2DE75}" dt="2022-08-30T02:45:03.539" v="19" actId="164"/>
          <ac:grpSpMkLst>
            <pc:docMk/>
            <pc:sldMk cId="2787455978" sldId="257"/>
            <ac:grpSpMk id="38" creationId="{B7B09753-C817-4597-83B0-CFDF3531D825}"/>
          </ac:grpSpMkLst>
        </pc:grpChg>
        <pc:grpChg chg="mod">
          <ac:chgData name="Peter Murphy" userId="01643b1712e094e1" providerId="LiveId" clId="{F498009D-6079-4B58-9B39-FD7375F2DE75}" dt="2022-08-30T02:45:03.539" v="19" actId="164"/>
          <ac:grpSpMkLst>
            <pc:docMk/>
            <pc:sldMk cId="2787455978" sldId="257"/>
            <ac:grpSpMk id="39" creationId="{7354CFEE-5B41-455D-B934-B819C952A845}"/>
          </ac:grpSpMkLst>
        </pc:grpChg>
        <pc:grpChg chg="mod">
          <ac:chgData name="Peter Murphy" userId="01643b1712e094e1" providerId="LiveId" clId="{F498009D-6079-4B58-9B39-FD7375F2DE75}" dt="2022-08-30T02:45:03.539" v="19" actId="164"/>
          <ac:grpSpMkLst>
            <pc:docMk/>
            <pc:sldMk cId="2787455978" sldId="257"/>
            <ac:grpSpMk id="57" creationId="{54FB544E-B5B6-4168-8D7E-199C82EBDA37}"/>
          </ac:grpSpMkLst>
        </pc:grpChg>
        <pc:picChg chg="mod">
          <ac:chgData name="Peter Murphy" userId="01643b1712e094e1" providerId="LiveId" clId="{F498009D-6079-4B58-9B39-FD7375F2DE75}" dt="2022-08-30T02:45:03.539" v="19" actId="164"/>
          <ac:picMkLst>
            <pc:docMk/>
            <pc:sldMk cId="2787455978" sldId="257"/>
            <ac:picMk id="37" creationId="{E3E03296-0494-A2B5-59D8-15D119EAE6FD}"/>
          </ac:picMkLst>
        </pc:picChg>
        <pc:picChg chg="mod">
          <ac:chgData name="Peter Murphy" userId="01643b1712e094e1" providerId="LiveId" clId="{F498009D-6079-4B58-9B39-FD7375F2DE75}" dt="2022-08-30T02:45:03.539" v="19" actId="164"/>
          <ac:picMkLst>
            <pc:docMk/>
            <pc:sldMk cId="2787455978" sldId="257"/>
            <ac:picMk id="49" creationId="{0E28CAAE-D3A1-CF37-6200-96AC1D03D3BA}"/>
          </ac:picMkLst>
        </pc:picChg>
        <pc:picChg chg="mod">
          <ac:chgData name="Peter Murphy" userId="01643b1712e094e1" providerId="LiveId" clId="{F498009D-6079-4B58-9B39-FD7375F2DE75}" dt="2022-08-30T02:45:03.539" v="19" actId="164"/>
          <ac:picMkLst>
            <pc:docMk/>
            <pc:sldMk cId="2787455978" sldId="257"/>
            <ac:picMk id="67" creationId="{93E3E2D1-73E0-4C58-8701-385F502F4CA3}"/>
          </ac:picMkLst>
        </pc:picChg>
        <pc:picChg chg="mod">
          <ac:chgData name="Peter Murphy" userId="01643b1712e094e1" providerId="LiveId" clId="{F498009D-6079-4B58-9B39-FD7375F2DE75}" dt="2022-08-30T02:45:03.539" v="19" actId="164"/>
          <ac:picMkLst>
            <pc:docMk/>
            <pc:sldMk cId="2787455978" sldId="257"/>
            <ac:picMk id="1026" creationId="{BD6E5C48-AD27-CE87-AFA0-491797E543D3}"/>
          </ac:picMkLst>
        </pc:picChg>
        <pc:picChg chg="mod">
          <ac:chgData name="Peter Murphy" userId="01643b1712e094e1" providerId="LiveId" clId="{F498009D-6079-4B58-9B39-FD7375F2DE75}" dt="2022-08-30T02:45:03.539" v="19" actId="164"/>
          <ac:picMkLst>
            <pc:docMk/>
            <pc:sldMk cId="2787455978" sldId="257"/>
            <ac:picMk id="10244" creationId="{4EA67FF2-80EB-4046-9E36-80375520879B}"/>
          </ac:picMkLst>
        </pc:picChg>
      </pc:sldChg>
      <pc:sldChg chg="addSp modSp">
        <pc:chgData name="Peter Murphy" userId="01643b1712e094e1" providerId="LiveId" clId="{F498009D-6079-4B58-9B39-FD7375F2DE75}" dt="2022-08-30T02:45:13.871" v="20" actId="164"/>
        <pc:sldMkLst>
          <pc:docMk/>
          <pc:sldMk cId="4007742030" sldId="258"/>
        </pc:sldMkLst>
        <pc:spChg chg="mod">
          <ac:chgData name="Peter Murphy" userId="01643b1712e094e1" providerId="LiveId" clId="{F498009D-6079-4B58-9B39-FD7375F2DE75}" dt="2022-08-30T02:45:13.871" v="20" actId="164"/>
          <ac:spMkLst>
            <pc:docMk/>
            <pc:sldMk cId="4007742030" sldId="258"/>
            <ac:spMk id="2" creationId="{F2356E35-57F7-49D0-B37F-A8BB687F6D51}"/>
          </ac:spMkLst>
        </pc:spChg>
        <pc:spChg chg="mod">
          <ac:chgData name="Peter Murphy" userId="01643b1712e094e1" providerId="LiveId" clId="{F498009D-6079-4B58-9B39-FD7375F2DE75}" dt="2022-08-30T02:45:13.871" v="20" actId="164"/>
          <ac:spMkLst>
            <pc:docMk/>
            <pc:sldMk cId="4007742030" sldId="258"/>
            <ac:spMk id="18" creationId="{F1BBFF16-E268-4A91-9EE2-A54E6E2DDD2C}"/>
          </ac:spMkLst>
        </pc:spChg>
        <pc:spChg chg="mod">
          <ac:chgData name="Peter Murphy" userId="01643b1712e094e1" providerId="LiveId" clId="{F498009D-6079-4B58-9B39-FD7375F2DE75}" dt="2022-08-30T02:45:13.871" v="20" actId="164"/>
          <ac:spMkLst>
            <pc:docMk/>
            <pc:sldMk cId="4007742030" sldId="258"/>
            <ac:spMk id="20" creationId="{7F7B5021-5479-44B1-8653-88EEB35C249A}"/>
          </ac:spMkLst>
        </pc:spChg>
        <pc:spChg chg="mod">
          <ac:chgData name="Peter Murphy" userId="01643b1712e094e1" providerId="LiveId" clId="{F498009D-6079-4B58-9B39-FD7375F2DE75}" dt="2022-08-30T02:45:13.871" v="20" actId="164"/>
          <ac:spMkLst>
            <pc:docMk/>
            <pc:sldMk cId="4007742030" sldId="258"/>
            <ac:spMk id="21" creationId="{7BFB19E0-A125-48B3-B271-0F96AC452BCF}"/>
          </ac:spMkLst>
        </pc:spChg>
        <pc:spChg chg="mod">
          <ac:chgData name="Peter Murphy" userId="01643b1712e094e1" providerId="LiveId" clId="{F498009D-6079-4B58-9B39-FD7375F2DE75}" dt="2022-08-30T02:45:13.871" v="20" actId="164"/>
          <ac:spMkLst>
            <pc:docMk/>
            <pc:sldMk cId="4007742030" sldId="258"/>
            <ac:spMk id="22" creationId="{B5AF9826-266A-479B-B852-DE58523163D4}"/>
          </ac:spMkLst>
        </pc:spChg>
        <pc:spChg chg="mod">
          <ac:chgData name="Peter Murphy" userId="01643b1712e094e1" providerId="LiveId" clId="{F498009D-6079-4B58-9B39-FD7375F2DE75}" dt="2022-08-30T02:45:13.871" v="20" actId="164"/>
          <ac:spMkLst>
            <pc:docMk/>
            <pc:sldMk cId="4007742030" sldId="258"/>
            <ac:spMk id="28" creationId="{C612F347-3ADA-6151-62AA-E6CDB8943E56}"/>
          </ac:spMkLst>
        </pc:spChg>
        <pc:spChg chg="mod">
          <ac:chgData name="Peter Murphy" userId="01643b1712e094e1" providerId="LiveId" clId="{F498009D-6079-4B58-9B39-FD7375F2DE75}" dt="2022-08-30T02:45:13.871" v="20" actId="164"/>
          <ac:spMkLst>
            <pc:docMk/>
            <pc:sldMk cId="4007742030" sldId="258"/>
            <ac:spMk id="29" creationId="{1BCC753F-CB07-F46B-B173-59B8FBC35365}"/>
          </ac:spMkLst>
        </pc:spChg>
        <pc:spChg chg="mod">
          <ac:chgData name="Peter Murphy" userId="01643b1712e094e1" providerId="LiveId" clId="{F498009D-6079-4B58-9B39-FD7375F2DE75}" dt="2022-08-30T02:45:13.871" v="20" actId="164"/>
          <ac:spMkLst>
            <pc:docMk/>
            <pc:sldMk cId="4007742030" sldId="258"/>
            <ac:spMk id="30" creationId="{0AD7BBB7-BE2F-4669-9653-55D8C3202C24}"/>
          </ac:spMkLst>
        </pc:spChg>
        <pc:spChg chg="mod">
          <ac:chgData name="Peter Murphy" userId="01643b1712e094e1" providerId="LiveId" clId="{F498009D-6079-4B58-9B39-FD7375F2DE75}" dt="2022-08-30T02:45:13.871" v="20" actId="164"/>
          <ac:spMkLst>
            <pc:docMk/>
            <pc:sldMk cId="4007742030" sldId="258"/>
            <ac:spMk id="33" creationId="{018539EB-FE0F-476A-95C5-813DB8D7331C}"/>
          </ac:spMkLst>
        </pc:spChg>
        <pc:spChg chg="mod">
          <ac:chgData name="Peter Murphy" userId="01643b1712e094e1" providerId="LiveId" clId="{F498009D-6079-4B58-9B39-FD7375F2DE75}" dt="2022-08-30T02:45:13.871" v="20" actId="164"/>
          <ac:spMkLst>
            <pc:docMk/>
            <pc:sldMk cId="4007742030" sldId="258"/>
            <ac:spMk id="34" creationId="{2684C201-AE01-4DEC-9EE5-4391DC8D2254}"/>
          </ac:spMkLst>
        </pc:spChg>
        <pc:spChg chg="mod">
          <ac:chgData name="Peter Murphy" userId="01643b1712e094e1" providerId="LiveId" clId="{F498009D-6079-4B58-9B39-FD7375F2DE75}" dt="2022-08-30T02:45:13.871" v="20" actId="164"/>
          <ac:spMkLst>
            <pc:docMk/>
            <pc:sldMk cId="4007742030" sldId="258"/>
            <ac:spMk id="35" creationId="{850B3021-31DB-48A4-A33B-62AE30F15555}"/>
          </ac:spMkLst>
        </pc:spChg>
        <pc:spChg chg="mod">
          <ac:chgData name="Peter Murphy" userId="01643b1712e094e1" providerId="LiveId" clId="{F498009D-6079-4B58-9B39-FD7375F2DE75}" dt="2022-08-30T02:45:13.871" v="20" actId="164"/>
          <ac:spMkLst>
            <pc:docMk/>
            <pc:sldMk cId="4007742030" sldId="258"/>
            <ac:spMk id="52" creationId="{60BB62C8-9AD3-4535-BD45-F4F7831EE3F7}"/>
          </ac:spMkLst>
        </pc:spChg>
        <pc:spChg chg="mod">
          <ac:chgData name="Peter Murphy" userId="01643b1712e094e1" providerId="LiveId" clId="{F498009D-6079-4B58-9B39-FD7375F2DE75}" dt="2022-08-30T02:45:13.871" v="20" actId="164"/>
          <ac:spMkLst>
            <pc:docMk/>
            <pc:sldMk cId="4007742030" sldId="258"/>
            <ac:spMk id="55" creationId="{68C640B5-E8D1-44C7-B3D0-616064034C28}"/>
          </ac:spMkLst>
        </pc:spChg>
        <pc:spChg chg="mod">
          <ac:chgData name="Peter Murphy" userId="01643b1712e094e1" providerId="LiveId" clId="{F498009D-6079-4B58-9B39-FD7375F2DE75}" dt="2022-08-30T02:45:13.871" v="20" actId="164"/>
          <ac:spMkLst>
            <pc:docMk/>
            <pc:sldMk cId="4007742030" sldId="258"/>
            <ac:spMk id="56" creationId="{D9A5D148-BB23-459B-8B27-28679A8FF7B2}"/>
          </ac:spMkLst>
        </pc:spChg>
        <pc:grpChg chg="add mod">
          <ac:chgData name="Peter Murphy" userId="01643b1712e094e1" providerId="LiveId" clId="{F498009D-6079-4B58-9B39-FD7375F2DE75}" dt="2022-08-30T02:45:13.871" v="20" actId="164"/>
          <ac:grpSpMkLst>
            <pc:docMk/>
            <pc:sldMk cId="4007742030" sldId="258"/>
            <ac:grpSpMk id="3" creationId="{7D369E15-0D1A-9574-9883-590D7AF46B2F}"/>
          </ac:grpSpMkLst>
        </pc:grpChg>
        <pc:grpChg chg="mod">
          <ac:chgData name="Peter Murphy" userId="01643b1712e094e1" providerId="LiveId" clId="{F498009D-6079-4B58-9B39-FD7375F2DE75}" dt="2022-08-30T02:45:13.871" v="20" actId="164"/>
          <ac:grpSpMkLst>
            <pc:docMk/>
            <pc:sldMk cId="4007742030" sldId="258"/>
            <ac:grpSpMk id="38" creationId="{B7B09753-C817-4597-83B0-CFDF3531D825}"/>
          </ac:grpSpMkLst>
        </pc:grpChg>
        <pc:grpChg chg="mod">
          <ac:chgData name="Peter Murphy" userId="01643b1712e094e1" providerId="LiveId" clId="{F498009D-6079-4B58-9B39-FD7375F2DE75}" dt="2022-08-30T02:45:13.871" v="20" actId="164"/>
          <ac:grpSpMkLst>
            <pc:docMk/>
            <pc:sldMk cId="4007742030" sldId="258"/>
            <ac:grpSpMk id="57" creationId="{AA9DC165-A137-4FFA-8C47-44D34A6830B6}"/>
          </ac:grpSpMkLst>
        </pc:grpChg>
        <pc:picChg chg="mod">
          <ac:chgData name="Peter Murphy" userId="01643b1712e094e1" providerId="LiveId" clId="{F498009D-6079-4B58-9B39-FD7375F2DE75}" dt="2022-08-30T02:45:13.871" v="20" actId="164"/>
          <ac:picMkLst>
            <pc:docMk/>
            <pc:sldMk cId="4007742030" sldId="258"/>
            <ac:picMk id="36" creationId="{0E106DEC-D008-CEE7-71DA-56AB420C02A2}"/>
          </ac:picMkLst>
        </pc:picChg>
        <pc:picChg chg="mod">
          <ac:chgData name="Peter Murphy" userId="01643b1712e094e1" providerId="LiveId" clId="{F498009D-6079-4B58-9B39-FD7375F2DE75}" dt="2022-08-30T02:45:13.871" v="20" actId="164"/>
          <ac:picMkLst>
            <pc:docMk/>
            <pc:sldMk cId="4007742030" sldId="258"/>
            <ac:picMk id="67" creationId="{6E3F0336-6FE9-4B48-B481-3A18CF419BAE}"/>
          </ac:picMkLst>
        </pc:picChg>
      </pc:sldChg>
      <pc:sldChg chg="addSp modSp">
        <pc:chgData name="Peter Murphy" userId="01643b1712e094e1" providerId="LiveId" clId="{F498009D-6079-4B58-9B39-FD7375F2DE75}" dt="2022-08-30T02:45:22.637" v="21" actId="164"/>
        <pc:sldMkLst>
          <pc:docMk/>
          <pc:sldMk cId="900294257" sldId="259"/>
        </pc:sldMkLst>
        <pc:spChg chg="mod">
          <ac:chgData name="Peter Murphy" userId="01643b1712e094e1" providerId="LiveId" clId="{F498009D-6079-4B58-9B39-FD7375F2DE75}" dt="2022-08-30T02:45:22.637" v="21" actId="164"/>
          <ac:spMkLst>
            <pc:docMk/>
            <pc:sldMk cId="900294257" sldId="259"/>
            <ac:spMk id="19" creationId="{E5744E39-A352-4DC1-9671-18E153067B31}"/>
          </ac:spMkLst>
        </pc:spChg>
        <pc:spChg chg="mod">
          <ac:chgData name="Peter Murphy" userId="01643b1712e094e1" providerId="LiveId" clId="{F498009D-6079-4B58-9B39-FD7375F2DE75}" dt="2022-08-30T02:45:22.637" v="21" actId="164"/>
          <ac:spMkLst>
            <pc:docMk/>
            <pc:sldMk cId="900294257" sldId="259"/>
            <ac:spMk id="20" creationId="{613739B4-D97E-4BD6-9F03-15E2F1B99506}"/>
          </ac:spMkLst>
        </pc:spChg>
        <pc:spChg chg="mod">
          <ac:chgData name="Peter Murphy" userId="01643b1712e094e1" providerId="LiveId" clId="{F498009D-6079-4B58-9B39-FD7375F2DE75}" dt="2022-08-30T02:45:22.637" v="21" actId="164"/>
          <ac:spMkLst>
            <pc:docMk/>
            <pc:sldMk cId="900294257" sldId="259"/>
            <ac:spMk id="27" creationId="{C36142AB-2D2D-C8B9-FD0C-124C9D931ED5}"/>
          </ac:spMkLst>
        </pc:spChg>
        <pc:spChg chg="mod">
          <ac:chgData name="Peter Murphy" userId="01643b1712e094e1" providerId="LiveId" clId="{F498009D-6079-4B58-9B39-FD7375F2DE75}" dt="2022-08-30T02:45:22.637" v="21" actId="164"/>
          <ac:spMkLst>
            <pc:docMk/>
            <pc:sldMk cId="900294257" sldId="259"/>
            <ac:spMk id="29" creationId="{FE4705F6-01F9-6C9E-0E3D-E461D92F8015}"/>
          </ac:spMkLst>
        </pc:spChg>
        <pc:grpChg chg="mod">
          <ac:chgData name="Peter Murphy" userId="01643b1712e094e1" providerId="LiveId" clId="{F498009D-6079-4B58-9B39-FD7375F2DE75}" dt="2022-08-30T02:45:22.637" v="21" actId="164"/>
          <ac:grpSpMkLst>
            <pc:docMk/>
            <pc:sldMk cId="900294257" sldId="259"/>
            <ac:grpSpMk id="2" creationId="{7634A901-F81A-4E8E-AEC2-942680F3B594}"/>
          </ac:grpSpMkLst>
        </pc:grpChg>
        <pc:grpChg chg="add mod">
          <ac:chgData name="Peter Murphy" userId="01643b1712e094e1" providerId="LiveId" clId="{F498009D-6079-4B58-9B39-FD7375F2DE75}" dt="2022-08-30T02:45:22.637" v="21" actId="164"/>
          <ac:grpSpMkLst>
            <pc:docMk/>
            <pc:sldMk cId="900294257" sldId="259"/>
            <ac:grpSpMk id="3" creationId="{E1CE75B4-F403-90D6-41A5-E083A4DC0D4B}"/>
          </ac:grpSpMkLst>
        </pc:grpChg>
        <pc:grpChg chg="mod">
          <ac:chgData name="Peter Murphy" userId="01643b1712e094e1" providerId="LiveId" clId="{F498009D-6079-4B58-9B39-FD7375F2DE75}" dt="2022-08-30T02:45:22.637" v="21" actId="164"/>
          <ac:grpSpMkLst>
            <pc:docMk/>
            <pc:sldMk cId="900294257" sldId="259"/>
            <ac:grpSpMk id="38" creationId="{B7B09753-C817-4597-83B0-CFDF3531D825}"/>
          </ac:grpSpMkLst>
        </pc:grpChg>
        <pc:grpChg chg="mod">
          <ac:chgData name="Peter Murphy" userId="01643b1712e094e1" providerId="LiveId" clId="{F498009D-6079-4B58-9B39-FD7375F2DE75}" dt="2022-08-30T02:45:22.637" v="21" actId="164"/>
          <ac:grpSpMkLst>
            <pc:docMk/>
            <pc:sldMk cId="900294257" sldId="259"/>
            <ac:grpSpMk id="39" creationId="{7354CFEE-5B41-455D-B934-B819C952A845}"/>
          </ac:grpSpMkLst>
        </pc:grpChg>
        <pc:grpChg chg="mod">
          <ac:chgData name="Peter Murphy" userId="01643b1712e094e1" providerId="LiveId" clId="{F498009D-6079-4B58-9B39-FD7375F2DE75}" dt="2022-08-30T02:45:22.637" v="21" actId="164"/>
          <ac:grpSpMkLst>
            <pc:docMk/>
            <pc:sldMk cId="900294257" sldId="259"/>
            <ac:grpSpMk id="53" creationId="{0B792A7F-6D20-47EC-A10A-943E5E868430}"/>
          </ac:grpSpMkLst>
        </pc:grpChg>
        <pc:picChg chg="mod">
          <ac:chgData name="Peter Murphy" userId="01643b1712e094e1" providerId="LiveId" clId="{F498009D-6079-4B58-9B39-FD7375F2DE75}" dt="2022-08-30T02:45:22.637" v="21" actId="164"/>
          <ac:picMkLst>
            <pc:docMk/>
            <pc:sldMk cId="900294257" sldId="259"/>
            <ac:picMk id="28" creationId="{ED54A9D2-CE72-3AB1-0792-59EC1227F7CE}"/>
          </ac:picMkLst>
        </pc:picChg>
        <pc:picChg chg="mod">
          <ac:chgData name="Peter Murphy" userId="01643b1712e094e1" providerId="LiveId" clId="{F498009D-6079-4B58-9B39-FD7375F2DE75}" dt="2022-08-30T02:45:22.637" v="21" actId="164"/>
          <ac:picMkLst>
            <pc:docMk/>
            <pc:sldMk cId="900294257" sldId="259"/>
            <ac:picMk id="40" creationId="{F7CA769B-12D8-475C-9FBA-B01A8EC0EF7A}"/>
          </ac:picMkLst>
        </pc:picChg>
      </pc:sldChg>
      <pc:sldChg chg="addSp modSp">
        <pc:chgData name="Peter Murphy" userId="01643b1712e094e1" providerId="LiveId" clId="{F498009D-6079-4B58-9B39-FD7375F2DE75}" dt="2022-08-30T02:45:29.463" v="22" actId="164"/>
        <pc:sldMkLst>
          <pc:docMk/>
          <pc:sldMk cId="1686694105" sldId="260"/>
        </pc:sldMkLst>
        <pc:spChg chg="mod">
          <ac:chgData name="Peter Murphy" userId="01643b1712e094e1" providerId="LiveId" clId="{F498009D-6079-4B58-9B39-FD7375F2DE75}" dt="2022-08-30T02:45:29.463" v="22" actId="164"/>
          <ac:spMkLst>
            <pc:docMk/>
            <pc:sldMk cId="1686694105" sldId="260"/>
            <ac:spMk id="21" creationId="{A3C65269-8D76-4A37-8487-E098C7195191}"/>
          </ac:spMkLst>
        </pc:spChg>
        <pc:spChg chg="mod">
          <ac:chgData name="Peter Murphy" userId="01643b1712e094e1" providerId="LiveId" clId="{F498009D-6079-4B58-9B39-FD7375F2DE75}" dt="2022-08-30T02:45:29.463" v="22" actId="164"/>
          <ac:spMkLst>
            <pc:docMk/>
            <pc:sldMk cId="1686694105" sldId="260"/>
            <ac:spMk id="22" creationId="{F45F480F-ABBC-439F-B644-529AC426BCCD}"/>
          </ac:spMkLst>
        </pc:spChg>
        <pc:spChg chg="mod">
          <ac:chgData name="Peter Murphy" userId="01643b1712e094e1" providerId="LiveId" clId="{F498009D-6079-4B58-9B39-FD7375F2DE75}" dt="2022-08-30T02:45:29.463" v="22" actId="164"/>
          <ac:spMkLst>
            <pc:docMk/>
            <pc:sldMk cId="1686694105" sldId="260"/>
            <ac:spMk id="23" creationId="{1E329B75-64E4-F5C1-2EF9-62A24C1A6205}"/>
          </ac:spMkLst>
        </pc:spChg>
        <pc:spChg chg="mod">
          <ac:chgData name="Peter Murphy" userId="01643b1712e094e1" providerId="LiveId" clId="{F498009D-6079-4B58-9B39-FD7375F2DE75}" dt="2022-08-30T02:45:29.463" v="22" actId="164"/>
          <ac:spMkLst>
            <pc:docMk/>
            <pc:sldMk cId="1686694105" sldId="260"/>
            <ac:spMk id="27" creationId="{0500D3B7-E076-9F28-7DA4-F7E94BD9F48F}"/>
          </ac:spMkLst>
        </pc:spChg>
        <pc:spChg chg="mod">
          <ac:chgData name="Peter Murphy" userId="01643b1712e094e1" providerId="LiveId" clId="{F498009D-6079-4B58-9B39-FD7375F2DE75}" dt="2022-08-30T02:45:29.463" v="22" actId="164"/>
          <ac:spMkLst>
            <pc:docMk/>
            <pc:sldMk cId="1686694105" sldId="260"/>
            <ac:spMk id="29" creationId="{A86F7CD2-68A6-BEC9-4B16-3D7F0C716EB2}"/>
          </ac:spMkLst>
        </pc:spChg>
        <pc:spChg chg="mod">
          <ac:chgData name="Peter Murphy" userId="01643b1712e094e1" providerId="LiveId" clId="{F498009D-6079-4B58-9B39-FD7375F2DE75}" dt="2022-08-30T02:45:29.463" v="22" actId="164"/>
          <ac:spMkLst>
            <pc:docMk/>
            <pc:sldMk cId="1686694105" sldId="260"/>
            <ac:spMk id="30" creationId="{9A51339B-F225-4E22-A354-6EE23A1794A9}"/>
          </ac:spMkLst>
        </pc:spChg>
        <pc:spChg chg="mod">
          <ac:chgData name="Peter Murphy" userId="01643b1712e094e1" providerId="LiveId" clId="{F498009D-6079-4B58-9B39-FD7375F2DE75}" dt="2022-08-30T02:45:29.463" v="22" actId="164"/>
          <ac:spMkLst>
            <pc:docMk/>
            <pc:sldMk cId="1686694105" sldId="260"/>
            <ac:spMk id="31" creationId="{6A61BBA5-DAF0-872B-6B52-239ADCF96B2E}"/>
          </ac:spMkLst>
        </pc:spChg>
        <pc:spChg chg="mod">
          <ac:chgData name="Peter Murphy" userId="01643b1712e094e1" providerId="LiveId" clId="{F498009D-6079-4B58-9B39-FD7375F2DE75}" dt="2022-08-30T02:45:29.463" v="22" actId="164"/>
          <ac:spMkLst>
            <pc:docMk/>
            <pc:sldMk cId="1686694105" sldId="260"/>
            <ac:spMk id="40" creationId="{5E4C4FC5-31B4-4B87-AE42-A3CA150E29AF}"/>
          </ac:spMkLst>
        </pc:spChg>
        <pc:grpChg chg="add mod">
          <ac:chgData name="Peter Murphy" userId="01643b1712e094e1" providerId="LiveId" clId="{F498009D-6079-4B58-9B39-FD7375F2DE75}" dt="2022-08-30T02:45:29.463" v="22" actId="164"/>
          <ac:grpSpMkLst>
            <pc:docMk/>
            <pc:sldMk cId="1686694105" sldId="260"/>
            <ac:grpSpMk id="2" creationId="{3BAE7B1E-8735-55A8-9787-3D763E720C3D}"/>
          </ac:grpSpMkLst>
        </pc:grpChg>
        <pc:grpChg chg="mod">
          <ac:chgData name="Peter Murphy" userId="01643b1712e094e1" providerId="LiveId" clId="{F498009D-6079-4B58-9B39-FD7375F2DE75}" dt="2022-08-30T02:45:29.463" v="22" actId="164"/>
          <ac:grpSpMkLst>
            <pc:docMk/>
            <pc:sldMk cId="1686694105" sldId="260"/>
            <ac:grpSpMk id="18" creationId="{B4A31F03-A991-4B6E-A661-046610186AB6}"/>
          </ac:grpSpMkLst>
        </pc:grpChg>
        <pc:grpChg chg="mod">
          <ac:chgData name="Peter Murphy" userId="01643b1712e094e1" providerId="LiveId" clId="{F498009D-6079-4B58-9B39-FD7375F2DE75}" dt="2022-08-30T02:45:29.463" v="22" actId="164"/>
          <ac:grpSpMkLst>
            <pc:docMk/>
            <pc:sldMk cId="1686694105" sldId="260"/>
            <ac:grpSpMk id="53" creationId="{59A371E3-F681-441E-BB52-01FF2C856743}"/>
          </ac:grpSpMkLst>
        </pc:grpChg>
        <pc:picChg chg="mod">
          <ac:chgData name="Peter Murphy" userId="01643b1712e094e1" providerId="LiveId" clId="{F498009D-6079-4B58-9B39-FD7375F2DE75}" dt="2022-08-30T02:45:29.463" v="22" actId="164"/>
          <ac:picMkLst>
            <pc:docMk/>
            <pc:sldMk cId="1686694105" sldId="260"/>
            <ac:picMk id="28" creationId="{1E252673-63F4-56C8-43DF-2744CAF1783E}"/>
          </ac:picMkLst>
        </pc:picChg>
        <pc:picChg chg="mod">
          <ac:chgData name="Peter Murphy" userId="01643b1712e094e1" providerId="LiveId" clId="{F498009D-6079-4B58-9B39-FD7375F2DE75}" dt="2022-08-30T02:45:29.463" v="22" actId="164"/>
          <ac:picMkLst>
            <pc:docMk/>
            <pc:sldMk cId="1686694105" sldId="260"/>
            <ac:picMk id="32" creationId="{84AC8BA2-BD5D-402F-074D-7A81BD5ED119}"/>
          </ac:picMkLst>
        </pc:picChg>
      </pc:sldChg>
      <pc:sldChg chg="addSp modSp">
        <pc:chgData name="Peter Murphy" userId="01643b1712e094e1" providerId="LiveId" clId="{F498009D-6079-4B58-9B39-FD7375F2DE75}" dt="2022-08-30T02:45:37.375" v="23" actId="164"/>
        <pc:sldMkLst>
          <pc:docMk/>
          <pc:sldMk cId="1299485292" sldId="261"/>
        </pc:sldMkLst>
        <pc:spChg chg="mod">
          <ac:chgData name="Peter Murphy" userId="01643b1712e094e1" providerId="LiveId" clId="{F498009D-6079-4B58-9B39-FD7375F2DE75}" dt="2022-08-30T02:45:37.375" v="23" actId="164"/>
          <ac:spMkLst>
            <pc:docMk/>
            <pc:sldMk cId="1299485292" sldId="261"/>
            <ac:spMk id="21" creationId="{AE16051B-EA2B-4A93-8EF0-572C4B7EE972}"/>
          </ac:spMkLst>
        </pc:spChg>
        <pc:spChg chg="mod">
          <ac:chgData name="Peter Murphy" userId="01643b1712e094e1" providerId="LiveId" clId="{F498009D-6079-4B58-9B39-FD7375F2DE75}" dt="2022-08-30T02:45:37.375" v="23" actId="164"/>
          <ac:spMkLst>
            <pc:docMk/>
            <pc:sldMk cId="1299485292" sldId="261"/>
            <ac:spMk id="22" creationId="{93921F24-9EA8-42BB-8B63-4847717C284C}"/>
          </ac:spMkLst>
        </pc:spChg>
        <pc:spChg chg="mod">
          <ac:chgData name="Peter Murphy" userId="01643b1712e094e1" providerId="LiveId" clId="{F498009D-6079-4B58-9B39-FD7375F2DE75}" dt="2022-08-30T02:45:37.375" v="23" actId="164"/>
          <ac:spMkLst>
            <pc:docMk/>
            <pc:sldMk cId="1299485292" sldId="261"/>
            <ac:spMk id="23" creationId="{6483E7FB-353B-FB01-F05A-7646FD6FDC28}"/>
          </ac:spMkLst>
        </pc:spChg>
        <pc:spChg chg="mod">
          <ac:chgData name="Peter Murphy" userId="01643b1712e094e1" providerId="LiveId" clId="{F498009D-6079-4B58-9B39-FD7375F2DE75}" dt="2022-08-30T02:45:37.375" v="23" actId="164"/>
          <ac:spMkLst>
            <pc:docMk/>
            <pc:sldMk cId="1299485292" sldId="261"/>
            <ac:spMk id="27" creationId="{25A26BFA-453A-170C-BD6C-348810FEA169}"/>
          </ac:spMkLst>
        </pc:spChg>
        <pc:spChg chg="mod">
          <ac:chgData name="Peter Murphy" userId="01643b1712e094e1" providerId="LiveId" clId="{F498009D-6079-4B58-9B39-FD7375F2DE75}" dt="2022-08-30T02:45:37.375" v="23" actId="164"/>
          <ac:spMkLst>
            <pc:docMk/>
            <pc:sldMk cId="1299485292" sldId="261"/>
            <ac:spMk id="29" creationId="{5E7CE993-57EC-99D7-11BD-EE3E5E85627F}"/>
          </ac:spMkLst>
        </pc:spChg>
        <pc:spChg chg="mod">
          <ac:chgData name="Peter Murphy" userId="01643b1712e094e1" providerId="LiveId" clId="{F498009D-6079-4B58-9B39-FD7375F2DE75}" dt="2022-08-30T02:45:37.375" v="23" actId="164"/>
          <ac:spMkLst>
            <pc:docMk/>
            <pc:sldMk cId="1299485292" sldId="261"/>
            <ac:spMk id="30" creationId="{3795D224-92BA-437C-B30A-65AC9B293C7E}"/>
          </ac:spMkLst>
        </pc:spChg>
        <pc:spChg chg="mod">
          <ac:chgData name="Peter Murphy" userId="01643b1712e094e1" providerId="LiveId" clId="{F498009D-6079-4B58-9B39-FD7375F2DE75}" dt="2022-08-30T02:45:37.375" v="23" actId="164"/>
          <ac:spMkLst>
            <pc:docMk/>
            <pc:sldMk cId="1299485292" sldId="261"/>
            <ac:spMk id="31" creationId="{69BBA070-0F38-95E5-170A-9B224257D0EC}"/>
          </ac:spMkLst>
        </pc:spChg>
        <pc:spChg chg="mod">
          <ac:chgData name="Peter Murphy" userId="01643b1712e094e1" providerId="LiveId" clId="{F498009D-6079-4B58-9B39-FD7375F2DE75}" dt="2022-08-30T02:45:37.375" v="23" actId="164"/>
          <ac:spMkLst>
            <pc:docMk/>
            <pc:sldMk cId="1299485292" sldId="261"/>
            <ac:spMk id="42" creationId="{820FF6E9-B15D-49C7-B24B-F006A26A1313}"/>
          </ac:spMkLst>
        </pc:spChg>
        <pc:grpChg chg="add mod">
          <ac:chgData name="Peter Murphy" userId="01643b1712e094e1" providerId="LiveId" clId="{F498009D-6079-4B58-9B39-FD7375F2DE75}" dt="2022-08-30T02:45:37.375" v="23" actId="164"/>
          <ac:grpSpMkLst>
            <pc:docMk/>
            <pc:sldMk cId="1299485292" sldId="261"/>
            <ac:grpSpMk id="2" creationId="{BA200B2F-594A-BE68-D31C-0B4C9816454D}"/>
          </ac:grpSpMkLst>
        </pc:grpChg>
        <pc:grpChg chg="mod">
          <ac:chgData name="Peter Murphy" userId="01643b1712e094e1" providerId="LiveId" clId="{F498009D-6079-4B58-9B39-FD7375F2DE75}" dt="2022-08-30T02:45:37.375" v="23" actId="164"/>
          <ac:grpSpMkLst>
            <pc:docMk/>
            <pc:sldMk cId="1299485292" sldId="261"/>
            <ac:grpSpMk id="18" creationId="{5EE4043D-970A-406D-B216-524A29A99FF3}"/>
          </ac:grpSpMkLst>
        </pc:grpChg>
        <pc:grpChg chg="mod">
          <ac:chgData name="Peter Murphy" userId="01643b1712e094e1" providerId="LiveId" clId="{F498009D-6079-4B58-9B39-FD7375F2DE75}" dt="2022-08-30T02:45:37.375" v="23" actId="164"/>
          <ac:grpSpMkLst>
            <pc:docMk/>
            <pc:sldMk cId="1299485292" sldId="261"/>
            <ac:grpSpMk id="54" creationId="{F7703AB4-EDD4-4A66-BD63-519127C9004E}"/>
          </ac:grpSpMkLst>
        </pc:grpChg>
        <pc:picChg chg="mod">
          <ac:chgData name="Peter Murphy" userId="01643b1712e094e1" providerId="LiveId" clId="{F498009D-6079-4B58-9B39-FD7375F2DE75}" dt="2022-08-30T02:45:37.375" v="23" actId="164"/>
          <ac:picMkLst>
            <pc:docMk/>
            <pc:sldMk cId="1299485292" sldId="261"/>
            <ac:picMk id="28" creationId="{3215F7CD-2E22-797C-2BF7-8E3FB4D0BCB8}"/>
          </ac:picMkLst>
        </pc:picChg>
        <pc:picChg chg="mod">
          <ac:chgData name="Peter Murphy" userId="01643b1712e094e1" providerId="LiveId" clId="{F498009D-6079-4B58-9B39-FD7375F2DE75}" dt="2022-08-30T02:45:37.375" v="23" actId="164"/>
          <ac:picMkLst>
            <pc:docMk/>
            <pc:sldMk cId="1299485292" sldId="261"/>
            <ac:picMk id="32" creationId="{11B516F2-2051-F293-6DDA-DB3BD0D69250}"/>
          </ac:picMkLst>
        </pc:picChg>
      </pc:sldChg>
      <pc:sldChg chg="addSp modSp">
        <pc:chgData name="Peter Murphy" userId="01643b1712e094e1" providerId="LiveId" clId="{F498009D-6079-4B58-9B39-FD7375F2DE75}" dt="2022-08-30T02:45:49.074" v="24" actId="164"/>
        <pc:sldMkLst>
          <pc:docMk/>
          <pc:sldMk cId="3718062738" sldId="262"/>
        </pc:sldMkLst>
        <pc:spChg chg="mod">
          <ac:chgData name="Peter Murphy" userId="01643b1712e094e1" providerId="LiveId" clId="{F498009D-6079-4B58-9B39-FD7375F2DE75}" dt="2022-08-30T02:45:49.074" v="24" actId="164"/>
          <ac:spMkLst>
            <pc:docMk/>
            <pc:sldMk cId="3718062738" sldId="262"/>
            <ac:spMk id="22" creationId="{83D816BF-C65C-F451-2E63-036661D68E11}"/>
          </ac:spMkLst>
        </pc:spChg>
        <pc:spChg chg="mod">
          <ac:chgData name="Peter Murphy" userId="01643b1712e094e1" providerId="LiveId" clId="{F498009D-6079-4B58-9B39-FD7375F2DE75}" dt="2022-08-30T02:45:49.074" v="24" actId="164"/>
          <ac:spMkLst>
            <pc:docMk/>
            <pc:sldMk cId="3718062738" sldId="262"/>
            <ac:spMk id="26" creationId="{DA79C919-B546-81FE-A0FB-42BC227AF37C}"/>
          </ac:spMkLst>
        </pc:spChg>
        <pc:spChg chg="mod">
          <ac:chgData name="Peter Murphy" userId="01643b1712e094e1" providerId="LiveId" clId="{F498009D-6079-4B58-9B39-FD7375F2DE75}" dt="2022-08-30T02:45:49.074" v="24" actId="164"/>
          <ac:spMkLst>
            <pc:docMk/>
            <pc:sldMk cId="3718062738" sldId="262"/>
            <ac:spMk id="27" creationId="{CA59D694-C4B8-1F26-FD85-B1FBC2FA78A4}"/>
          </ac:spMkLst>
        </pc:spChg>
        <pc:spChg chg="mod">
          <ac:chgData name="Peter Murphy" userId="01643b1712e094e1" providerId="LiveId" clId="{F498009D-6079-4B58-9B39-FD7375F2DE75}" dt="2022-08-30T02:45:49.074" v="24" actId="164"/>
          <ac:spMkLst>
            <pc:docMk/>
            <pc:sldMk cId="3718062738" sldId="262"/>
            <ac:spMk id="29" creationId="{9617F988-2F65-4F56-E77C-9DA7B7EA23B0}"/>
          </ac:spMkLst>
        </pc:spChg>
        <pc:spChg chg="mod">
          <ac:chgData name="Peter Murphy" userId="01643b1712e094e1" providerId="LiveId" clId="{F498009D-6079-4B58-9B39-FD7375F2DE75}" dt="2022-08-30T02:45:49.074" v="24" actId="164"/>
          <ac:spMkLst>
            <pc:docMk/>
            <pc:sldMk cId="3718062738" sldId="262"/>
            <ac:spMk id="30" creationId="{C7AD0EBA-4E03-479D-ABCE-581A93B92E44}"/>
          </ac:spMkLst>
        </pc:spChg>
        <pc:spChg chg="mod">
          <ac:chgData name="Peter Murphy" userId="01643b1712e094e1" providerId="LiveId" clId="{F498009D-6079-4B58-9B39-FD7375F2DE75}" dt="2022-08-30T02:45:49.074" v="24" actId="164"/>
          <ac:spMkLst>
            <pc:docMk/>
            <pc:sldMk cId="3718062738" sldId="262"/>
            <ac:spMk id="40" creationId="{7756BDF0-D23A-4B7D-96B8-21AEB47E4CA8}"/>
          </ac:spMkLst>
        </pc:spChg>
        <pc:grpChg chg="add mod">
          <ac:chgData name="Peter Murphy" userId="01643b1712e094e1" providerId="LiveId" clId="{F498009D-6079-4B58-9B39-FD7375F2DE75}" dt="2022-08-30T02:45:49.074" v="24" actId="164"/>
          <ac:grpSpMkLst>
            <pc:docMk/>
            <pc:sldMk cId="3718062738" sldId="262"/>
            <ac:grpSpMk id="2" creationId="{11086002-6C25-DD2B-C27C-ABDF8EE03969}"/>
          </ac:grpSpMkLst>
        </pc:grpChg>
        <pc:grpChg chg="mod">
          <ac:chgData name="Peter Murphy" userId="01643b1712e094e1" providerId="LiveId" clId="{F498009D-6079-4B58-9B39-FD7375F2DE75}" dt="2022-08-30T02:45:49.074" v="24" actId="164"/>
          <ac:grpSpMkLst>
            <pc:docMk/>
            <pc:sldMk cId="3718062738" sldId="262"/>
            <ac:grpSpMk id="4" creationId="{CA5088C3-39C1-485C-99BC-2239DA72A12E}"/>
          </ac:grpSpMkLst>
        </pc:grpChg>
        <pc:grpChg chg="mod">
          <ac:chgData name="Peter Murphy" userId="01643b1712e094e1" providerId="LiveId" clId="{F498009D-6079-4B58-9B39-FD7375F2DE75}" dt="2022-08-30T02:45:49.074" v="24" actId="164"/>
          <ac:grpSpMkLst>
            <pc:docMk/>
            <pc:sldMk cId="3718062738" sldId="262"/>
            <ac:grpSpMk id="18" creationId="{F5C53CD1-1D10-4F02-ADFA-2C0A4BF13D7C}"/>
          </ac:grpSpMkLst>
        </pc:grpChg>
        <pc:grpChg chg="mod">
          <ac:chgData name="Peter Murphy" userId="01643b1712e094e1" providerId="LiveId" clId="{F498009D-6079-4B58-9B39-FD7375F2DE75}" dt="2022-08-30T02:45:49.074" v="24" actId="164"/>
          <ac:grpSpMkLst>
            <pc:docMk/>
            <pc:sldMk cId="3718062738" sldId="262"/>
            <ac:grpSpMk id="52" creationId="{689717CE-8D8D-4356-8A34-17DC41A61744}"/>
          </ac:grpSpMkLst>
        </pc:grpChg>
        <pc:picChg chg="mod">
          <ac:chgData name="Peter Murphy" userId="01643b1712e094e1" providerId="LiveId" clId="{F498009D-6079-4B58-9B39-FD7375F2DE75}" dt="2022-08-30T02:45:49.074" v="24" actId="164"/>
          <ac:picMkLst>
            <pc:docMk/>
            <pc:sldMk cId="3718062738" sldId="262"/>
            <ac:picMk id="28" creationId="{AA7DE368-789F-7581-6717-EC132C35AD7F}"/>
          </ac:picMkLst>
        </pc:picChg>
        <pc:picChg chg="mod">
          <ac:chgData name="Peter Murphy" userId="01643b1712e094e1" providerId="LiveId" clId="{F498009D-6079-4B58-9B39-FD7375F2DE75}" dt="2022-08-30T02:45:49.074" v="24" actId="164"/>
          <ac:picMkLst>
            <pc:docMk/>
            <pc:sldMk cId="3718062738" sldId="262"/>
            <ac:picMk id="31" creationId="{52DB69F5-6DFF-8872-1A94-25E34F7207B7}"/>
          </ac:picMkLst>
        </pc:picChg>
      </pc:sldChg>
      <pc:sldChg chg="addSp modSp">
        <pc:chgData name="Peter Murphy" userId="01643b1712e094e1" providerId="LiveId" clId="{F498009D-6079-4B58-9B39-FD7375F2DE75}" dt="2022-08-30T02:44:55.590" v="18" actId="164"/>
        <pc:sldMkLst>
          <pc:docMk/>
          <pc:sldMk cId="2370499688" sldId="263"/>
        </pc:sldMkLst>
        <pc:spChg chg="mod">
          <ac:chgData name="Peter Murphy" userId="01643b1712e094e1" providerId="LiveId" clId="{F498009D-6079-4B58-9B39-FD7375F2DE75}" dt="2022-08-30T02:44:55.590" v="18" actId="164"/>
          <ac:spMkLst>
            <pc:docMk/>
            <pc:sldMk cId="2370499688" sldId="263"/>
            <ac:spMk id="16" creationId="{01681F1C-B208-4A55-867E-2BE1A39A73B1}"/>
          </ac:spMkLst>
        </pc:spChg>
        <pc:spChg chg="mod">
          <ac:chgData name="Peter Murphy" userId="01643b1712e094e1" providerId="LiveId" clId="{F498009D-6079-4B58-9B39-FD7375F2DE75}" dt="2022-08-30T02:44:55.590" v="18" actId="164"/>
          <ac:spMkLst>
            <pc:docMk/>
            <pc:sldMk cId="2370499688" sldId="263"/>
            <ac:spMk id="17" creationId="{18314ADF-55F9-4E2B-855D-DF7D9F9A0014}"/>
          </ac:spMkLst>
        </pc:spChg>
        <pc:spChg chg="mod">
          <ac:chgData name="Peter Murphy" userId="01643b1712e094e1" providerId="LiveId" clId="{F498009D-6079-4B58-9B39-FD7375F2DE75}" dt="2022-08-30T02:44:55.590" v="18" actId="164"/>
          <ac:spMkLst>
            <pc:docMk/>
            <pc:sldMk cId="2370499688" sldId="263"/>
            <ac:spMk id="36" creationId="{B85C0E9B-512F-414C-BED0-C7ABEE09E57E}"/>
          </ac:spMkLst>
        </pc:spChg>
        <pc:spChg chg="mod">
          <ac:chgData name="Peter Murphy" userId="01643b1712e094e1" providerId="LiveId" clId="{F498009D-6079-4B58-9B39-FD7375F2DE75}" dt="2022-08-30T02:44:55.590" v="18" actId="164"/>
          <ac:spMkLst>
            <pc:docMk/>
            <pc:sldMk cId="2370499688" sldId="263"/>
            <ac:spMk id="37" creationId="{1BAFA7D3-072A-4C54-AB04-139593DA6A57}"/>
          </ac:spMkLst>
        </pc:spChg>
        <pc:spChg chg="mod">
          <ac:chgData name="Peter Murphy" userId="01643b1712e094e1" providerId="LiveId" clId="{F498009D-6079-4B58-9B39-FD7375F2DE75}" dt="2022-08-30T02:44:55.590" v="18" actId="164"/>
          <ac:spMkLst>
            <pc:docMk/>
            <pc:sldMk cId="2370499688" sldId="263"/>
            <ac:spMk id="38" creationId="{C782B2D1-1E40-4395-A987-213E0099764F}"/>
          </ac:spMkLst>
        </pc:spChg>
        <pc:spChg chg="mod">
          <ac:chgData name="Peter Murphy" userId="01643b1712e094e1" providerId="LiveId" clId="{F498009D-6079-4B58-9B39-FD7375F2DE75}" dt="2022-08-30T02:44:55.590" v="18" actId="164"/>
          <ac:spMkLst>
            <pc:docMk/>
            <pc:sldMk cId="2370499688" sldId="263"/>
            <ac:spMk id="39" creationId="{78B832BB-3766-4678-B13C-1C8E8086A74F}"/>
          </ac:spMkLst>
        </pc:spChg>
        <pc:spChg chg="mod">
          <ac:chgData name="Peter Murphy" userId="01643b1712e094e1" providerId="LiveId" clId="{F498009D-6079-4B58-9B39-FD7375F2DE75}" dt="2022-08-30T02:44:55.590" v="18" actId="164"/>
          <ac:spMkLst>
            <pc:docMk/>
            <pc:sldMk cId="2370499688" sldId="263"/>
            <ac:spMk id="44" creationId="{534A8D2D-F02E-C782-D8F0-19F849653BBB}"/>
          </ac:spMkLst>
        </pc:spChg>
        <pc:spChg chg="mod">
          <ac:chgData name="Peter Murphy" userId="01643b1712e094e1" providerId="LiveId" clId="{F498009D-6079-4B58-9B39-FD7375F2DE75}" dt="2022-08-30T02:44:55.590" v="18" actId="164"/>
          <ac:spMkLst>
            <pc:docMk/>
            <pc:sldMk cId="2370499688" sldId="263"/>
            <ac:spMk id="45" creationId="{69A45536-4561-FD69-981E-E7A31155066E}"/>
          </ac:spMkLst>
        </pc:spChg>
        <pc:grpChg chg="add mod">
          <ac:chgData name="Peter Murphy" userId="01643b1712e094e1" providerId="LiveId" clId="{F498009D-6079-4B58-9B39-FD7375F2DE75}" dt="2022-08-30T02:44:55.590" v="18" actId="164"/>
          <ac:grpSpMkLst>
            <pc:docMk/>
            <pc:sldMk cId="2370499688" sldId="263"/>
            <ac:grpSpMk id="2" creationId="{CFD7A36E-7764-F7F1-0BAB-9A5CC96E289D}"/>
          </ac:grpSpMkLst>
        </pc:grpChg>
        <pc:grpChg chg="mod">
          <ac:chgData name="Peter Murphy" userId="01643b1712e094e1" providerId="LiveId" clId="{F498009D-6079-4B58-9B39-FD7375F2DE75}" dt="2022-08-30T02:44:55.590" v="18" actId="164"/>
          <ac:grpSpMkLst>
            <pc:docMk/>
            <pc:sldMk cId="2370499688" sldId="263"/>
            <ac:grpSpMk id="6" creationId="{FB88EA8E-BBA2-4F00-91D1-F58AB58C0A10}"/>
          </ac:grpSpMkLst>
        </pc:grpChg>
        <pc:grpChg chg="mod">
          <ac:chgData name="Peter Murphy" userId="01643b1712e094e1" providerId="LiveId" clId="{F498009D-6079-4B58-9B39-FD7375F2DE75}" dt="2022-08-30T02:44:55.590" v="18" actId="164"/>
          <ac:grpSpMkLst>
            <pc:docMk/>
            <pc:sldMk cId="2370499688" sldId="263"/>
            <ac:grpSpMk id="9" creationId="{A98D66AD-085D-4AC3-80C1-B4C54331D249}"/>
          </ac:grpSpMkLst>
        </pc:grpChg>
        <pc:grpChg chg="mod">
          <ac:chgData name="Peter Murphy" userId="01643b1712e094e1" providerId="LiveId" clId="{F498009D-6079-4B58-9B39-FD7375F2DE75}" dt="2022-08-30T02:44:55.590" v="18" actId="164"/>
          <ac:grpSpMkLst>
            <pc:docMk/>
            <pc:sldMk cId="2370499688" sldId="263"/>
            <ac:grpSpMk id="12" creationId="{81B72034-3B06-4288-B09D-20D9CDB8BD34}"/>
          </ac:grpSpMkLst>
        </pc:grpChg>
        <pc:grpChg chg="mod">
          <ac:chgData name="Peter Murphy" userId="01643b1712e094e1" providerId="LiveId" clId="{F498009D-6079-4B58-9B39-FD7375F2DE75}" dt="2022-08-30T02:44:55.590" v="18" actId="164"/>
          <ac:grpSpMkLst>
            <pc:docMk/>
            <pc:sldMk cId="2370499688" sldId="263"/>
            <ac:grpSpMk id="53" creationId="{BA2FF71A-B682-4945-A60A-B30C3435BDC3}"/>
          </ac:grpSpMkLst>
        </pc:grpChg>
        <pc:picChg chg="mod">
          <ac:chgData name="Peter Murphy" userId="01643b1712e094e1" providerId="LiveId" clId="{F498009D-6079-4B58-9B39-FD7375F2DE75}" dt="2022-08-30T02:44:55.590" v="18" actId="164"/>
          <ac:picMkLst>
            <pc:docMk/>
            <pc:sldMk cId="2370499688" sldId="263"/>
            <ac:picMk id="5" creationId="{BBAD7E7F-6028-4A34-86A0-FC615E5A39EF}"/>
          </ac:picMkLst>
        </pc:picChg>
        <pc:picChg chg="mod">
          <ac:chgData name="Peter Murphy" userId="01643b1712e094e1" providerId="LiveId" clId="{F498009D-6079-4B58-9B39-FD7375F2DE75}" dt="2022-08-30T02:44:55.590" v="18" actId="164"/>
          <ac:picMkLst>
            <pc:docMk/>
            <pc:sldMk cId="2370499688" sldId="263"/>
            <ac:picMk id="29" creationId="{49E43864-0B72-4D2B-83E4-BE7D933BFF9A}"/>
          </ac:picMkLst>
        </pc:picChg>
        <pc:picChg chg="mod">
          <ac:chgData name="Peter Murphy" userId="01643b1712e094e1" providerId="LiveId" clId="{F498009D-6079-4B58-9B39-FD7375F2DE75}" dt="2022-08-30T02:44:55.590" v="18" actId="164"/>
          <ac:picMkLst>
            <pc:docMk/>
            <pc:sldMk cId="2370499688" sldId="263"/>
            <ac:picMk id="31" creationId="{82FAFEE3-AE83-42AD-9386-243378580A8C}"/>
          </ac:picMkLst>
        </pc:picChg>
        <pc:picChg chg="mod">
          <ac:chgData name="Peter Murphy" userId="01643b1712e094e1" providerId="LiveId" clId="{F498009D-6079-4B58-9B39-FD7375F2DE75}" dt="2022-08-30T02:44:55.590" v="18" actId="164"/>
          <ac:picMkLst>
            <pc:docMk/>
            <pc:sldMk cId="2370499688" sldId="263"/>
            <ac:picMk id="33" creationId="{E8CFF203-8836-40E1-BD5D-2644B56A7A32}"/>
          </ac:picMkLst>
        </pc:picChg>
        <pc:picChg chg="mod">
          <ac:chgData name="Peter Murphy" userId="01643b1712e094e1" providerId="LiveId" clId="{F498009D-6079-4B58-9B39-FD7375F2DE75}" dt="2022-08-30T02:44:55.590" v="18" actId="164"/>
          <ac:picMkLst>
            <pc:docMk/>
            <pc:sldMk cId="2370499688" sldId="263"/>
            <ac:picMk id="35" creationId="{8DA098E5-670D-4589-8760-887A89CA591B}"/>
          </ac:picMkLst>
        </pc:picChg>
        <pc:picChg chg="mod">
          <ac:chgData name="Peter Murphy" userId="01643b1712e094e1" providerId="LiveId" clId="{F498009D-6079-4B58-9B39-FD7375F2DE75}" dt="2022-08-30T02:44:55.590" v="18" actId="164"/>
          <ac:picMkLst>
            <pc:docMk/>
            <pc:sldMk cId="2370499688" sldId="263"/>
            <ac:picMk id="46" creationId="{40E40E2C-18EF-F114-36DF-1E1A09CCF70C}"/>
          </ac:picMkLst>
        </pc:picChg>
      </pc:sldChg>
      <pc:sldChg chg="addSp modSp">
        <pc:chgData name="Peter Murphy" userId="01643b1712e094e1" providerId="LiveId" clId="{F498009D-6079-4B58-9B39-FD7375F2DE75}" dt="2022-08-30T02:45:56.790" v="25" actId="164"/>
        <pc:sldMkLst>
          <pc:docMk/>
          <pc:sldMk cId="2881028856" sldId="265"/>
        </pc:sldMkLst>
        <pc:spChg chg="mod">
          <ac:chgData name="Peter Murphy" userId="01643b1712e094e1" providerId="LiveId" clId="{F498009D-6079-4B58-9B39-FD7375F2DE75}" dt="2022-08-30T02:45:56.790" v="25" actId="164"/>
          <ac:spMkLst>
            <pc:docMk/>
            <pc:sldMk cId="2881028856" sldId="265"/>
            <ac:spMk id="22" creationId="{550A768F-C055-4F89-BB58-A5A45E44C2C0}"/>
          </ac:spMkLst>
        </pc:spChg>
        <pc:spChg chg="mod">
          <ac:chgData name="Peter Murphy" userId="01643b1712e094e1" providerId="LiveId" clId="{F498009D-6079-4B58-9B39-FD7375F2DE75}" dt="2022-08-30T02:45:56.790" v="25" actId="164"/>
          <ac:spMkLst>
            <pc:docMk/>
            <pc:sldMk cId="2881028856" sldId="265"/>
            <ac:spMk id="23" creationId="{BE754B3D-D59F-2B1B-EA63-B032D162E41F}"/>
          </ac:spMkLst>
        </pc:spChg>
        <pc:spChg chg="mod">
          <ac:chgData name="Peter Murphy" userId="01643b1712e094e1" providerId="LiveId" clId="{F498009D-6079-4B58-9B39-FD7375F2DE75}" dt="2022-08-30T02:45:56.790" v="25" actId="164"/>
          <ac:spMkLst>
            <pc:docMk/>
            <pc:sldMk cId="2881028856" sldId="265"/>
            <ac:spMk id="27" creationId="{D77BDC52-5438-07FE-A007-D1388725BC61}"/>
          </ac:spMkLst>
        </pc:spChg>
        <pc:spChg chg="mod">
          <ac:chgData name="Peter Murphy" userId="01643b1712e094e1" providerId="LiveId" clId="{F498009D-6079-4B58-9B39-FD7375F2DE75}" dt="2022-08-30T02:45:56.790" v="25" actId="164"/>
          <ac:spMkLst>
            <pc:docMk/>
            <pc:sldMk cId="2881028856" sldId="265"/>
            <ac:spMk id="28" creationId="{11E6F50D-E3A9-AD82-FF25-C1C812873334}"/>
          </ac:spMkLst>
        </pc:spChg>
        <pc:spChg chg="mod">
          <ac:chgData name="Peter Murphy" userId="01643b1712e094e1" providerId="LiveId" clId="{F498009D-6079-4B58-9B39-FD7375F2DE75}" dt="2022-08-30T02:45:56.790" v="25" actId="164"/>
          <ac:spMkLst>
            <pc:docMk/>
            <pc:sldMk cId="2881028856" sldId="265"/>
            <ac:spMk id="31" creationId="{35D8A96F-8FE4-4348-8331-9E5EE4BFB3A9}"/>
          </ac:spMkLst>
        </pc:spChg>
        <pc:grpChg chg="mod">
          <ac:chgData name="Peter Murphy" userId="01643b1712e094e1" providerId="LiveId" clId="{F498009D-6079-4B58-9B39-FD7375F2DE75}" dt="2022-08-30T02:45:56.790" v="25" actId="164"/>
          <ac:grpSpMkLst>
            <pc:docMk/>
            <pc:sldMk cId="2881028856" sldId="265"/>
            <ac:grpSpMk id="2" creationId="{74595752-A6CB-4018-8789-0D2FC9E31827}"/>
          </ac:grpSpMkLst>
        </pc:grpChg>
        <pc:grpChg chg="mod">
          <ac:chgData name="Peter Murphy" userId="01643b1712e094e1" providerId="LiveId" clId="{F498009D-6079-4B58-9B39-FD7375F2DE75}" dt="2022-08-30T02:45:56.790" v="25" actId="164"/>
          <ac:grpSpMkLst>
            <pc:docMk/>
            <pc:sldMk cId="2881028856" sldId="265"/>
            <ac:grpSpMk id="3" creationId="{5B9F195F-1833-4E18-A1DE-1D7D431764B3}"/>
          </ac:grpSpMkLst>
        </pc:grpChg>
        <pc:grpChg chg="add mod">
          <ac:chgData name="Peter Murphy" userId="01643b1712e094e1" providerId="LiveId" clId="{F498009D-6079-4B58-9B39-FD7375F2DE75}" dt="2022-08-30T02:45:56.790" v="25" actId="164"/>
          <ac:grpSpMkLst>
            <pc:docMk/>
            <pc:sldMk cId="2881028856" sldId="265"/>
            <ac:grpSpMk id="4" creationId="{97BCA5F3-B609-608D-CA90-14EA1C4FCCC8}"/>
          </ac:grpSpMkLst>
        </pc:grpChg>
        <pc:grpChg chg="mod">
          <ac:chgData name="Peter Murphy" userId="01643b1712e094e1" providerId="LiveId" clId="{F498009D-6079-4B58-9B39-FD7375F2DE75}" dt="2022-08-30T02:45:56.790" v="25" actId="164"/>
          <ac:grpSpMkLst>
            <pc:docMk/>
            <pc:sldMk cId="2881028856" sldId="265"/>
            <ac:grpSpMk id="55" creationId="{A2A10A1E-7AEE-4618-86FA-001AEA647AB7}"/>
          </ac:grpSpMkLst>
        </pc:grpChg>
        <pc:picChg chg="mod">
          <ac:chgData name="Peter Murphy" userId="01643b1712e094e1" providerId="LiveId" clId="{F498009D-6079-4B58-9B39-FD7375F2DE75}" dt="2022-08-30T02:45:56.790" v="25" actId="164"/>
          <ac:picMkLst>
            <pc:docMk/>
            <pc:sldMk cId="2881028856" sldId="265"/>
            <ac:picMk id="29" creationId="{1B891A54-3B7B-4FC5-9077-DE6B5F48EA37}"/>
          </ac:picMkLst>
        </pc:picChg>
        <pc:picChg chg="mod">
          <ac:chgData name="Peter Murphy" userId="01643b1712e094e1" providerId="LiveId" clId="{F498009D-6079-4B58-9B39-FD7375F2DE75}" dt="2022-08-30T02:45:56.790" v="25" actId="164"/>
          <ac:picMkLst>
            <pc:docMk/>
            <pc:sldMk cId="2881028856" sldId="265"/>
            <ac:picMk id="2050" creationId="{4ED34D50-3F86-43F2-8E13-6EF299742C8D}"/>
          </ac:picMkLst>
        </pc:picChg>
      </pc:sldChg>
      <pc:sldChg chg="addSp modSp">
        <pc:chgData name="Peter Murphy" userId="01643b1712e094e1" providerId="LiveId" clId="{F498009D-6079-4B58-9B39-FD7375F2DE75}" dt="2022-08-30T02:46:03.891" v="26" actId="164"/>
        <pc:sldMkLst>
          <pc:docMk/>
          <pc:sldMk cId="550906094" sldId="266"/>
        </pc:sldMkLst>
        <pc:spChg chg="mod">
          <ac:chgData name="Peter Murphy" userId="01643b1712e094e1" providerId="LiveId" clId="{F498009D-6079-4B58-9B39-FD7375F2DE75}" dt="2022-08-30T02:46:03.891" v="26" actId="164"/>
          <ac:spMkLst>
            <pc:docMk/>
            <pc:sldMk cId="550906094" sldId="266"/>
            <ac:spMk id="19" creationId="{41D32CF1-0F63-41F9-BA71-CAE723299455}"/>
          </ac:spMkLst>
        </pc:spChg>
        <pc:spChg chg="mod">
          <ac:chgData name="Peter Murphy" userId="01643b1712e094e1" providerId="LiveId" clId="{F498009D-6079-4B58-9B39-FD7375F2DE75}" dt="2022-08-30T02:46:03.891" v="26" actId="164"/>
          <ac:spMkLst>
            <pc:docMk/>
            <pc:sldMk cId="550906094" sldId="266"/>
            <ac:spMk id="20" creationId="{77287A83-0609-43ED-AD94-AC1913335F7C}"/>
          </ac:spMkLst>
        </pc:spChg>
        <pc:spChg chg="mod">
          <ac:chgData name="Peter Murphy" userId="01643b1712e094e1" providerId="LiveId" clId="{F498009D-6079-4B58-9B39-FD7375F2DE75}" dt="2022-08-30T02:46:03.891" v="26" actId="164"/>
          <ac:spMkLst>
            <pc:docMk/>
            <pc:sldMk cId="550906094" sldId="266"/>
            <ac:spMk id="21" creationId="{C45477C5-2C00-49D9-A369-2591C49486C0}"/>
          </ac:spMkLst>
        </pc:spChg>
        <pc:spChg chg="mod">
          <ac:chgData name="Peter Murphy" userId="01643b1712e094e1" providerId="LiveId" clId="{F498009D-6079-4B58-9B39-FD7375F2DE75}" dt="2022-08-30T02:46:03.891" v="26" actId="164"/>
          <ac:spMkLst>
            <pc:docMk/>
            <pc:sldMk cId="550906094" sldId="266"/>
            <ac:spMk id="22" creationId="{550A768F-C055-4F89-BB58-A5A45E44C2C0}"/>
          </ac:spMkLst>
        </pc:spChg>
        <pc:spChg chg="mod">
          <ac:chgData name="Peter Murphy" userId="01643b1712e094e1" providerId="LiveId" clId="{F498009D-6079-4B58-9B39-FD7375F2DE75}" dt="2022-08-30T02:46:03.891" v="26" actId="164"/>
          <ac:spMkLst>
            <pc:docMk/>
            <pc:sldMk cId="550906094" sldId="266"/>
            <ac:spMk id="26" creationId="{A31E724D-47EA-C9D3-3E6E-4BC3B616D0EB}"/>
          </ac:spMkLst>
        </pc:spChg>
        <pc:spChg chg="mod">
          <ac:chgData name="Peter Murphy" userId="01643b1712e094e1" providerId="LiveId" clId="{F498009D-6079-4B58-9B39-FD7375F2DE75}" dt="2022-08-30T02:46:03.891" v="26" actId="164"/>
          <ac:spMkLst>
            <pc:docMk/>
            <pc:sldMk cId="550906094" sldId="266"/>
            <ac:spMk id="27" creationId="{0F9FD9C8-2B18-F626-17E0-7E1D4B918F9E}"/>
          </ac:spMkLst>
        </pc:spChg>
        <pc:spChg chg="mod">
          <ac:chgData name="Peter Murphy" userId="01643b1712e094e1" providerId="LiveId" clId="{F498009D-6079-4B58-9B39-FD7375F2DE75}" dt="2022-08-30T02:46:03.891" v="26" actId="164"/>
          <ac:spMkLst>
            <pc:docMk/>
            <pc:sldMk cId="550906094" sldId="266"/>
            <ac:spMk id="31" creationId="{35D8A96F-8FE4-4348-8331-9E5EE4BFB3A9}"/>
          </ac:spMkLst>
        </pc:spChg>
        <pc:spChg chg="mod">
          <ac:chgData name="Peter Murphy" userId="01643b1712e094e1" providerId="LiveId" clId="{F498009D-6079-4B58-9B39-FD7375F2DE75}" dt="2022-08-30T02:46:03.891" v="26" actId="164"/>
          <ac:spMkLst>
            <pc:docMk/>
            <pc:sldMk cId="550906094" sldId="266"/>
            <ac:spMk id="34" creationId="{2684C201-AE01-4DEC-9EE5-4391DC8D2254}"/>
          </ac:spMkLst>
        </pc:spChg>
        <pc:spChg chg="mod">
          <ac:chgData name="Peter Murphy" userId="01643b1712e094e1" providerId="LiveId" clId="{F498009D-6079-4B58-9B39-FD7375F2DE75}" dt="2022-08-30T02:46:03.891" v="26" actId="164"/>
          <ac:spMkLst>
            <pc:docMk/>
            <pc:sldMk cId="550906094" sldId="266"/>
            <ac:spMk id="35" creationId="{850B3021-31DB-48A4-A33B-62AE30F15555}"/>
          </ac:spMkLst>
        </pc:spChg>
        <pc:grpChg chg="add mod">
          <ac:chgData name="Peter Murphy" userId="01643b1712e094e1" providerId="LiveId" clId="{F498009D-6079-4B58-9B39-FD7375F2DE75}" dt="2022-08-30T02:46:03.891" v="26" actId="164"/>
          <ac:grpSpMkLst>
            <pc:docMk/>
            <pc:sldMk cId="550906094" sldId="266"/>
            <ac:grpSpMk id="2" creationId="{AAAA573D-2F49-3D04-E6EB-873260CE7B82}"/>
          </ac:grpSpMkLst>
        </pc:grpChg>
        <pc:grpChg chg="mod">
          <ac:chgData name="Peter Murphy" userId="01643b1712e094e1" providerId="LiveId" clId="{F498009D-6079-4B58-9B39-FD7375F2DE75}" dt="2022-08-30T02:46:03.891" v="26" actId="164"/>
          <ac:grpSpMkLst>
            <pc:docMk/>
            <pc:sldMk cId="550906094" sldId="266"/>
            <ac:grpSpMk id="45" creationId="{61CFE292-CDC3-4A33-B004-5022861121E5}"/>
          </ac:grpSpMkLst>
        </pc:grpChg>
        <pc:picChg chg="mod">
          <ac:chgData name="Peter Murphy" userId="01643b1712e094e1" providerId="LiveId" clId="{F498009D-6079-4B58-9B39-FD7375F2DE75}" dt="2022-08-30T02:46:03.891" v="26" actId="164"/>
          <ac:picMkLst>
            <pc:docMk/>
            <pc:sldMk cId="550906094" sldId="266"/>
            <ac:picMk id="28" creationId="{412E45DA-DBB1-6A7B-0D91-DBB0169D56B2}"/>
          </ac:picMkLst>
        </pc:picChg>
      </pc:sldChg>
      <pc:sldChg chg="addSp modSp">
        <pc:chgData name="Peter Murphy" userId="01643b1712e094e1" providerId="LiveId" clId="{F498009D-6079-4B58-9B39-FD7375F2DE75}" dt="2022-08-30T02:46:20.504" v="28" actId="164"/>
        <pc:sldMkLst>
          <pc:docMk/>
          <pc:sldMk cId="3857333885" sldId="267"/>
        </pc:sldMkLst>
        <pc:spChg chg="mod">
          <ac:chgData name="Peter Murphy" userId="01643b1712e094e1" providerId="LiveId" clId="{F498009D-6079-4B58-9B39-FD7375F2DE75}" dt="2022-08-30T02:46:20.504" v="28" actId="164"/>
          <ac:spMkLst>
            <pc:docMk/>
            <pc:sldMk cId="3857333885" sldId="267"/>
            <ac:spMk id="28" creationId="{026CA1BE-E0C7-2545-A78A-719489ADF9F4}"/>
          </ac:spMkLst>
        </pc:spChg>
        <pc:spChg chg="mod">
          <ac:chgData name="Peter Murphy" userId="01643b1712e094e1" providerId="LiveId" clId="{F498009D-6079-4B58-9B39-FD7375F2DE75}" dt="2022-08-30T02:46:20.504" v="28" actId="164"/>
          <ac:spMkLst>
            <pc:docMk/>
            <pc:sldMk cId="3857333885" sldId="267"/>
            <ac:spMk id="29" creationId="{F7921E80-45AE-E560-8B6F-8B0336FE18FD}"/>
          </ac:spMkLst>
        </pc:spChg>
        <pc:spChg chg="mod">
          <ac:chgData name="Peter Murphy" userId="01643b1712e094e1" providerId="LiveId" clId="{F498009D-6079-4B58-9B39-FD7375F2DE75}" dt="2022-08-30T02:46:20.504" v="28" actId="164"/>
          <ac:spMkLst>
            <pc:docMk/>
            <pc:sldMk cId="3857333885" sldId="267"/>
            <ac:spMk id="30" creationId="{7F727194-8EB0-4F66-A9E4-D6A209652192}"/>
          </ac:spMkLst>
        </pc:spChg>
        <pc:spChg chg="mod">
          <ac:chgData name="Peter Murphy" userId="01643b1712e094e1" providerId="LiveId" clId="{F498009D-6079-4B58-9B39-FD7375F2DE75}" dt="2022-08-30T02:46:20.504" v="28" actId="164"/>
          <ac:spMkLst>
            <pc:docMk/>
            <pc:sldMk cId="3857333885" sldId="267"/>
            <ac:spMk id="31" creationId="{523F0DD7-F22A-4D48-8FB3-4296162D1DF8}"/>
          </ac:spMkLst>
        </pc:spChg>
        <pc:spChg chg="mod">
          <ac:chgData name="Peter Murphy" userId="01643b1712e094e1" providerId="LiveId" clId="{F498009D-6079-4B58-9B39-FD7375F2DE75}" dt="2022-08-30T02:46:20.504" v="28" actId="164"/>
          <ac:spMkLst>
            <pc:docMk/>
            <pc:sldMk cId="3857333885" sldId="267"/>
            <ac:spMk id="32" creationId="{57A54A2C-9678-4C27-BD80-721B39381837}"/>
          </ac:spMkLst>
        </pc:spChg>
        <pc:spChg chg="mod">
          <ac:chgData name="Peter Murphy" userId="01643b1712e094e1" providerId="LiveId" clId="{F498009D-6079-4B58-9B39-FD7375F2DE75}" dt="2022-08-30T02:46:20.504" v="28" actId="164"/>
          <ac:spMkLst>
            <pc:docMk/>
            <pc:sldMk cId="3857333885" sldId="267"/>
            <ac:spMk id="39" creationId="{10D2D00D-EE3E-8F6E-A57C-C35AA4360774}"/>
          </ac:spMkLst>
        </pc:spChg>
        <pc:spChg chg="mod">
          <ac:chgData name="Peter Murphy" userId="01643b1712e094e1" providerId="LiveId" clId="{F498009D-6079-4B58-9B39-FD7375F2DE75}" dt="2022-08-30T02:46:20.504" v="28" actId="164"/>
          <ac:spMkLst>
            <pc:docMk/>
            <pc:sldMk cId="3857333885" sldId="267"/>
            <ac:spMk id="44" creationId="{3B98455F-9AFB-F873-EE61-9187274FC0DA}"/>
          </ac:spMkLst>
        </pc:spChg>
        <pc:spChg chg="mod">
          <ac:chgData name="Peter Murphy" userId="01643b1712e094e1" providerId="LiveId" clId="{F498009D-6079-4B58-9B39-FD7375F2DE75}" dt="2022-08-30T02:46:20.504" v="28" actId="164"/>
          <ac:spMkLst>
            <pc:docMk/>
            <pc:sldMk cId="3857333885" sldId="267"/>
            <ac:spMk id="50" creationId="{DE223177-51E7-4959-AFF3-058504F09265}"/>
          </ac:spMkLst>
        </pc:spChg>
        <pc:spChg chg="mod">
          <ac:chgData name="Peter Murphy" userId="01643b1712e094e1" providerId="LiveId" clId="{F498009D-6079-4B58-9B39-FD7375F2DE75}" dt="2022-08-30T02:46:20.504" v="28" actId="164"/>
          <ac:spMkLst>
            <pc:docMk/>
            <pc:sldMk cId="3857333885" sldId="267"/>
            <ac:spMk id="51" creationId="{4BF5D28E-E5F5-4B11-A2A8-E11CA78AD4A5}"/>
          </ac:spMkLst>
        </pc:spChg>
        <pc:spChg chg="mod">
          <ac:chgData name="Peter Murphy" userId="01643b1712e094e1" providerId="LiveId" clId="{F498009D-6079-4B58-9B39-FD7375F2DE75}" dt="2022-08-30T02:46:20.504" v="28" actId="164"/>
          <ac:spMkLst>
            <pc:docMk/>
            <pc:sldMk cId="3857333885" sldId="267"/>
            <ac:spMk id="52" creationId="{BA6D2C24-F153-495C-AC37-E72820AD081A}"/>
          </ac:spMkLst>
        </pc:spChg>
        <pc:spChg chg="mod">
          <ac:chgData name="Peter Murphy" userId="01643b1712e094e1" providerId="LiveId" clId="{F498009D-6079-4B58-9B39-FD7375F2DE75}" dt="2022-08-30T02:46:20.504" v="28" actId="164"/>
          <ac:spMkLst>
            <pc:docMk/>
            <pc:sldMk cId="3857333885" sldId="267"/>
            <ac:spMk id="53" creationId="{B5BF5B4E-A314-44EE-97BF-B55E616F496E}"/>
          </ac:spMkLst>
        </pc:spChg>
        <pc:spChg chg="mod">
          <ac:chgData name="Peter Murphy" userId="01643b1712e094e1" providerId="LiveId" clId="{F498009D-6079-4B58-9B39-FD7375F2DE75}" dt="2022-08-30T02:46:20.504" v="28" actId="164"/>
          <ac:spMkLst>
            <pc:docMk/>
            <pc:sldMk cId="3857333885" sldId="267"/>
            <ac:spMk id="55" creationId="{F94A00D6-265E-4FEA-95F6-D12EC8C6062A}"/>
          </ac:spMkLst>
        </pc:spChg>
        <pc:spChg chg="mod">
          <ac:chgData name="Peter Murphy" userId="01643b1712e094e1" providerId="LiveId" clId="{F498009D-6079-4B58-9B39-FD7375F2DE75}" dt="2022-08-30T02:46:20.504" v="28" actId="164"/>
          <ac:spMkLst>
            <pc:docMk/>
            <pc:sldMk cId="3857333885" sldId="267"/>
            <ac:spMk id="56" creationId="{B0B627C4-861C-411D-B581-B9C468A7AC8F}"/>
          </ac:spMkLst>
        </pc:spChg>
        <pc:grpChg chg="add mod">
          <ac:chgData name="Peter Murphy" userId="01643b1712e094e1" providerId="LiveId" clId="{F498009D-6079-4B58-9B39-FD7375F2DE75}" dt="2022-08-30T02:46:20.504" v="28" actId="164"/>
          <ac:grpSpMkLst>
            <pc:docMk/>
            <pc:sldMk cId="3857333885" sldId="267"/>
            <ac:grpSpMk id="2" creationId="{6387F03F-AE95-F55F-EA3A-D75B91798AD5}"/>
          </ac:grpSpMkLst>
        </pc:grpChg>
        <pc:grpChg chg="mod">
          <ac:chgData name="Peter Murphy" userId="01643b1712e094e1" providerId="LiveId" clId="{F498009D-6079-4B58-9B39-FD7375F2DE75}" dt="2022-08-30T02:46:20.504" v="28" actId="164"/>
          <ac:grpSpMkLst>
            <pc:docMk/>
            <pc:sldMk cId="3857333885" sldId="267"/>
            <ac:grpSpMk id="40" creationId="{BBD8335F-1D37-4181-B525-CC0B7A47A876}"/>
          </ac:grpSpMkLst>
        </pc:grpChg>
        <pc:grpChg chg="mod">
          <ac:chgData name="Peter Murphy" userId="01643b1712e094e1" providerId="LiveId" clId="{F498009D-6079-4B58-9B39-FD7375F2DE75}" dt="2022-08-30T02:46:20.504" v="28" actId="164"/>
          <ac:grpSpMkLst>
            <pc:docMk/>
            <pc:sldMk cId="3857333885" sldId="267"/>
            <ac:grpSpMk id="41" creationId="{BB41109B-5C75-43F0-A778-E2DCF4C1BCB7}"/>
          </ac:grpSpMkLst>
        </pc:grpChg>
        <pc:grpChg chg="mod">
          <ac:chgData name="Peter Murphy" userId="01643b1712e094e1" providerId="LiveId" clId="{F498009D-6079-4B58-9B39-FD7375F2DE75}" dt="2022-08-30T02:46:20.504" v="28" actId="164"/>
          <ac:grpSpMkLst>
            <pc:docMk/>
            <pc:sldMk cId="3857333885" sldId="267"/>
            <ac:grpSpMk id="68" creationId="{0B906BC2-F9A7-46FF-B1DE-2962BC72FDBC}"/>
          </ac:grpSpMkLst>
        </pc:grpChg>
        <pc:picChg chg="mod">
          <ac:chgData name="Peter Murphy" userId="01643b1712e094e1" providerId="LiveId" clId="{F498009D-6079-4B58-9B39-FD7375F2DE75}" dt="2022-08-30T02:46:20.504" v="28" actId="164"/>
          <ac:picMkLst>
            <pc:docMk/>
            <pc:sldMk cId="3857333885" sldId="267"/>
            <ac:picMk id="45" creationId="{70E7F7DD-5A38-844E-3F93-2ED31651FBE3}"/>
          </ac:picMkLst>
        </pc:picChg>
      </pc:sldChg>
      <pc:sldChg chg="addSp modSp">
        <pc:chgData name="Peter Murphy" userId="01643b1712e094e1" providerId="LiveId" clId="{F498009D-6079-4B58-9B39-FD7375F2DE75}" dt="2022-08-30T02:44:41.007" v="16" actId="164"/>
        <pc:sldMkLst>
          <pc:docMk/>
          <pc:sldMk cId="1478190306" sldId="268"/>
        </pc:sldMkLst>
        <pc:spChg chg="mod">
          <ac:chgData name="Peter Murphy" userId="01643b1712e094e1" providerId="LiveId" clId="{F498009D-6079-4B58-9B39-FD7375F2DE75}" dt="2022-08-30T02:44:41.007" v="16" actId="164"/>
          <ac:spMkLst>
            <pc:docMk/>
            <pc:sldMk cId="1478190306" sldId="268"/>
            <ac:spMk id="19" creationId="{ABAC79A9-928A-4A6B-870A-4E24A7A80017}"/>
          </ac:spMkLst>
        </pc:spChg>
        <pc:spChg chg="mod">
          <ac:chgData name="Peter Murphy" userId="01643b1712e094e1" providerId="LiveId" clId="{F498009D-6079-4B58-9B39-FD7375F2DE75}" dt="2022-08-30T02:44:41.007" v="16" actId="164"/>
          <ac:spMkLst>
            <pc:docMk/>
            <pc:sldMk cId="1478190306" sldId="268"/>
            <ac:spMk id="20" creationId="{5222EA3D-A05D-4261-BF93-E34DB3CA4EAB}"/>
          </ac:spMkLst>
        </pc:spChg>
        <pc:spChg chg="mod">
          <ac:chgData name="Peter Murphy" userId="01643b1712e094e1" providerId="LiveId" clId="{F498009D-6079-4B58-9B39-FD7375F2DE75}" dt="2022-08-30T02:44:41.007" v="16" actId="164"/>
          <ac:spMkLst>
            <pc:docMk/>
            <pc:sldMk cId="1478190306" sldId="268"/>
            <ac:spMk id="22" creationId="{2E8A8889-C787-492A-A251-16644AE037E2}"/>
          </ac:spMkLst>
        </pc:spChg>
        <pc:spChg chg="mod">
          <ac:chgData name="Peter Murphy" userId="01643b1712e094e1" providerId="LiveId" clId="{F498009D-6079-4B58-9B39-FD7375F2DE75}" dt="2022-08-30T02:44:41.007" v="16" actId="164"/>
          <ac:spMkLst>
            <pc:docMk/>
            <pc:sldMk cId="1478190306" sldId="268"/>
            <ac:spMk id="23" creationId="{68652056-6847-42E2-8AE7-5DE4298E70CB}"/>
          </ac:spMkLst>
        </pc:spChg>
        <pc:spChg chg="mod">
          <ac:chgData name="Peter Murphy" userId="01643b1712e094e1" providerId="LiveId" clId="{F498009D-6079-4B58-9B39-FD7375F2DE75}" dt="2022-08-30T02:44:41.007" v="16" actId="164"/>
          <ac:spMkLst>
            <pc:docMk/>
            <pc:sldMk cId="1478190306" sldId="268"/>
            <ac:spMk id="24" creationId="{62F3CA8D-12D6-42E7-B640-1633401DD564}"/>
          </ac:spMkLst>
        </pc:spChg>
        <pc:spChg chg="mod">
          <ac:chgData name="Peter Murphy" userId="01643b1712e094e1" providerId="LiveId" clId="{F498009D-6079-4B58-9B39-FD7375F2DE75}" dt="2022-08-30T02:44:41.007" v="16" actId="164"/>
          <ac:spMkLst>
            <pc:docMk/>
            <pc:sldMk cId="1478190306" sldId="268"/>
            <ac:spMk id="25" creationId="{8248448A-9A67-4405-AA39-75589C34D386}"/>
          </ac:spMkLst>
        </pc:spChg>
        <pc:spChg chg="mod">
          <ac:chgData name="Peter Murphy" userId="01643b1712e094e1" providerId="LiveId" clId="{F498009D-6079-4B58-9B39-FD7375F2DE75}" dt="2022-08-30T02:44:41.007" v="16" actId="164"/>
          <ac:spMkLst>
            <pc:docMk/>
            <pc:sldMk cId="1478190306" sldId="268"/>
            <ac:spMk id="26" creationId="{2EE0E8B1-290B-41AC-9B54-EFA5EC060873}"/>
          </ac:spMkLst>
        </pc:spChg>
        <pc:spChg chg="mod">
          <ac:chgData name="Peter Murphy" userId="01643b1712e094e1" providerId="LiveId" clId="{F498009D-6079-4B58-9B39-FD7375F2DE75}" dt="2022-08-30T02:44:41.007" v="16" actId="164"/>
          <ac:spMkLst>
            <pc:docMk/>
            <pc:sldMk cId="1478190306" sldId="268"/>
            <ac:spMk id="27" creationId="{78601DA5-CF98-4CF7-9C08-170539E445E1}"/>
          </ac:spMkLst>
        </pc:spChg>
        <pc:spChg chg="mod">
          <ac:chgData name="Peter Murphy" userId="01643b1712e094e1" providerId="LiveId" clId="{F498009D-6079-4B58-9B39-FD7375F2DE75}" dt="2022-08-30T02:44:41.007" v="16" actId="164"/>
          <ac:spMkLst>
            <pc:docMk/>
            <pc:sldMk cId="1478190306" sldId="268"/>
            <ac:spMk id="28" creationId="{3B6A36F6-AC84-4EEA-923E-477BA97110B0}"/>
          </ac:spMkLst>
        </pc:spChg>
        <pc:spChg chg="mod">
          <ac:chgData name="Peter Murphy" userId="01643b1712e094e1" providerId="LiveId" clId="{F498009D-6079-4B58-9B39-FD7375F2DE75}" dt="2022-08-30T02:44:41.007" v="16" actId="164"/>
          <ac:spMkLst>
            <pc:docMk/>
            <pc:sldMk cId="1478190306" sldId="268"/>
            <ac:spMk id="29" creationId="{0EBCCF09-CD53-441E-B4C7-E6687B2D13F7}"/>
          </ac:spMkLst>
        </pc:spChg>
        <pc:spChg chg="mod">
          <ac:chgData name="Peter Murphy" userId="01643b1712e094e1" providerId="LiveId" clId="{F498009D-6079-4B58-9B39-FD7375F2DE75}" dt="2022-08-30T02:44:41.007" v="16" actId="164"/>
          <ac:spMkLst>
            <pc:docMk/>
            <pc:sldMk cId="1478190306" sldId="268"/>
            <ac:spMk id="30" creationId="{B5E5D70F-187F-4260-8330-315A4522A093}"/>
          </ac:spMkLst>
        </pc:spChg>
        <pc:spChg chg="mod">
          <ac:chgData name="Peter Murphy" userId="01643b1712e094e1" providerId="LiveId" clId="{F498009D-6079-4B58-9B39-FD7375F2DE75}" dt="2022-08-30T02:44:41.007" v="16" actId="164"/>
          <ac:spMkLst>
            <pc:docMk/>
            <pc:sldMk cId="1478190306" sldId="268"/>
            <ac:spMk id="31" creationId="{7BC04E10-A477-4970-B508-5E020FB50118}"/>
          </ac:spMkLst>
        </pc:spChg>
        <pc:spChg chg="mod">
          <ac:chgData name="Peter Murphy" userId="01643b1712e094e1" providerId="LiveId" clId="{F498009D-6079-4B58-9B39-FD7375F2DE75}" dt="2022-08-30T02:44:41.007" v="16" actId="164"/>
          <ac:spMkLst>
            <pc:docMk/>
            <pc:sldMk cId="1478190306" sldId="268"/>
            <ac:spMk id="32" creationId="{74F86447-3DF2-4F49-97A7-C2F2AFD0E22D}"/>
          </ac:spMkLst>
        </pc:spChg>
        <pc:spChg chg="mod">
          <ac:chgData name="Peter Murphy" userId="01643b1712e094e1" providerId="LiveId" clId="{F498009D-6079-4B58-9B39-FD7375F2DE75}" dt="2022-08-30T02:44:41.007" v="16" actId="164"/>
          <ac:spMkLst>
            <pc:docMk/>
            <pc:sldMk cId="1478190306" sldId="268"/>
            <ac:spMk id="33" creationId="{A513B5B7-A04D-4043-BD7F-10D4EF6E16EA}"/>
          </ac:spMkLst>
        </pc:spChg>
        <pc:grpChg chg="add mod">
          <ac:chgData name="Peter Murphy" userId="01643b1712e094e1" providerId="LiveId" clId="{F498009D-6079-4B58-9B39-FD7375F2DE75}" dt="2022-08-30T02:44:41.007" v="16" actId="164"/>
          <ac:grpSpMkLst>
            <pc:docMk/>
            <pc:sldMk cId="1478190306" sldId="268"/>
            <ac:grpSpMk id="2" creationId="{41074A20-FA4D-27B2-2873-28D915D84711}"/>
          </ac:grpSpMkLst>
        </pc:grpChg>
        <pc:grpChg chg="mod">
          <ac:chgData name="Peter Murphy" userId="01643b1712e094e1" providerId="LiveId" clId="{F498009D-6079-4B58-9B39-FD7375F2DE75}" dt="2022-08-30T02:44:41.007" v="16" actId="164"/>
          <ac:grpSpMkLst>
            <pc:docMk/>
            <pc:sldMk cId="1478190306" sldId="268"/>
            <ac:grpSpMk id="34" creationId="{5158AAB5-51A8-4D80-A356-1A7942C86D85}"/>
          </ac:grpSpMkLst>
        </pc:grpChg>
        <pc:picChg chg="mod">
          <ac:chgData name="Peter Murphy" userId="01643b1712e094e1" providerId="LiveId" clId="{F498009D-6079-4B58-9B39-FD7375F2DE75}" dt="2022-08-30T02:44:41.007" v="16" actId="164"/>
          <ac:picMkLst>
            <pc:docMk/>
            <pc:sldMk cId="1478190306" sldId="268"/>
            <ac:picMk id="18" creationId="{9EDDAC4F-6D0E-4AB9-8483-5C8CE8303982}"/>
          </ac:picMkLst>
        </pc:picChg>
      </pc:sldChg>
      <pc:sldChg chg="addSp modSp">
        <pc:chgData name="Peter Murphy" userId="01643b1712e094e1" providerId="LiveId" clId="{F498009D-6079-4B58-9B39-FD7375F2DE75}" dt="2022-08-30T02:46:13.884" v="27" actId="164"/>
        <pc:sldMkLst>
          <pc:docMk/>
          <pc:sldMk cId="648982493" sldId="269"/>
        </pc:sldMkLst>
        <pc:spChg chg="mod">
          <ac:chgData name="Peter Murphy" userId="01643b1712e094e1" providerId="LiveId" clId="{F498009D-6079-4B58-9B39-FD7375F2DE75}" dt="2022-08-30T02:46:13.884" v="27" actId="164"/>
          <ac:spMkLst>
            <pc:docMk/>
            <pc:sldMk cId="648982493" sldId="269"/>
            <ac:spMk id="19" creationId="{41D32CF1-0F63-41F9-BA71-CAE723299455}"/>
          </ac:spMkLst>
        </pc:spChg>
        <pc:spChg chg="mod">
          <ac:chgData name="Peter Murphy" userId="01643b1712e094e1" providerId="LiveId" clId="{F498009D-6079-4B58-9B39-FD7375F2DE75}" dt="2022-08-30T02:46:13.884" v="27" actId="164"/>
          <ac:spMkLst>
            <pc:docMk/>
            <pc:sldMk cId="648982493" sldId="269"/>
            <ac:spMk id="20" creationId="{77287A83-0609-43ED-AD94-AC1913335F7C}"/>
          </ac:spMkLst>
        </pc:spChg>
        <pc:spChg chg="mod">
          <ac:chgData name="Peter Murphy" userId="01643b1712e094e1" providerId="LiveId" clId="{F498009D-6079-4B58-9B39-FD7375F2DE75}" dt="2022-08-30T02:46:13.884" v="27" actId="164"/>
          <ac:spMkLst>
            <pc:docMk/>
            <pc:sldMk cId="648982493" sldId="269"/>
            <ac:spMk id="21" creationId="{C45477C5-2C00-49D9-A369-2591C49486C0}"/>
          </ac:spMkLst>
        </pc:spChg>
        <pc:spChg chg="mod">
          <ac:chgData name="Peter Murphy" userId="01643b1712e094e1" providerId="LiveId" clId="{F498009D-6079-4B58-9B39-FD7375F2DE75}" dt="2022-08-30T02:46:13.884" v="27" actId="164"/>
          <ac:spMkLst>
            <pc:docMk/>
            <pc:sldMk cId="648982493" sldId="269"/>
            <ac:spMk id="22" creationId="{550A768F-C055-4F89-BB58-A5A45E44C2C0}"/>
          </ac:spMkLst>
        </pc:spChg>
        <pc:spChg chg="mod">
          <ac:chgData name="Peter Murphy" userId="01643b1712e094e1" providerId="LiveId" clId="{F498009D-6079-4B58-9B39-FD7375F2DE75}" dt="2022-08-30T02:46:13.884" v="27" actId="164"/>
          <ac:spMkLst>
            <pc:docMk/>
            <pc:sldMk cId="648982493" sldId="269"/>
            <ac:spMk id="26" creationId="{D48ACF8B-1E24-67A7-0F3A-C2630ABD38CA}"/>
          </ac:spMkLst>
        </pc:spChg>
        <pc:spChg chg="mod">
          <ac:chgData name="Peter Murphy" userId="01643b1712e094e1" providerId="LiveId" clId="{F498009D-6079-4B58-9B39-FD7375F2DE75}" dt="2022-08-30T02:46:13.884" v="27" actId="164"/>
          <ac:spMkLst>
            <pc:docMk/>
            <pc:sldMk cId="648982493" sldId="269"/>
            <ac:spMk id="27" creationId="{7DA4A4FB-7421-C3AE-46BC-AECAB9600EA9}"/>
          </ac:spMkLst>
        </pc:spChg>
        <pc:spChg chg="mod">
          <ac:chgData name="Peter Murphy" userId="01643b1712e094e1" providerId="LiveId" clId="{F498009D-6079-4B58-9B39-FD7375F2DE75}" dt="2022-08-30T02:46:13.884" v="27" actId="164"/>
          <ac:spMkLst>
            <pc:docMk/>
            <pc:sldMk cId="648982493" sldId="269"/>
            <ac:spMk id="31" creationId="{35D8A96F-8FE4-4348-8331-9E5EE4BFB3A9}"/>
          </ac:spMkLst>
        </pc:spChg>
        <pc:spChg chg="mod">
          <ac:chgData name="Peter Murphy" userId="01643b1712e094e1" providerId="LiveId" clId="{F498009D-6079-4B58-9B39-FD7375F2DE75}" dt="2022-08-30T02:46:13.884" v="27" actId="164"/>
          <ac:spMkLst>
            <pc:docMk/>
            <pc:sldMk cId="648982493" sldId="269"/>
            <ac:spMk id="34" creationId="{2684C201-AE01-4DEC-9EE5-4391DC8D2254}"/>
          </ac:spMkLst>
        </pc:spChg>
        <pc:spChg chg="mod">
          <ac:chgData name="Peter Murphy" userId="01643b1712e094e1" providerId="LiveId" clId="{F498009D-6079-4B58-9B39-FD7375F2DE75}" dt="2022-08-30T02:46:13.884" v="27" actId="164"/>
          <ac:spMkLst>
            <pc:docMk/>
            <pc:sldMk cId="648982493" sldId="269"/>
            <ac:spMk id="35" creationId="{850B3021-31DB-48A4-A33B-62AE30F15555}"/>
          </ac:spMkLst>
        </pc:spChg>
        <pc:grpChg chg="add mod">
          <ac:chgData name="Peter Murphy" userId="01643b1712e094e1" providerId="LiveId" clId="{F498009D-6079-4B58-9B39-FD7375F2DE75}" dt="2022-08-30T02:46:13.884" v="27" actId="164"/>
          <ac:grpSpMkLst>
            <pc:docMk/>
            <pc:sldMk cId="648982493" sldId="269"/>
            <ac:grpSpMk id="2" creationId="{A63F8081-D5F7-DAB8-A697-96ABF3E6902D}"/>
          </ac:grpSpMkLst>
        </pc:grpChg>
        <pc:grpChg chg="mod">
          <ac:chgData name="Peter Murphy" userId="01643b1712e094e1" providerId="LiveId" clId="{F498009D-6079-4B58-9B39-FD7375F2DE75}" dt="2022-08-30T02:46:13.884" v="27" actId="164"/>
          <ac:grpSpMkLst>
            <pc:docMk/>
            <pc:sldMk cId="648982493" sldId="269"/>
            <ac:grpSpMk id="45" creationId="{61CFE292-CDC3-4A33-B004-5022861121E5}"/>
          </ac:grpSpMkLst>
        </pc:grpChg>
        <pc:picChg chg="mod">
          <ac:chgData name="Peter Murphy" userId="01643b1712e094e1" providerId="LiveId" clId="{F498009D-6079-4B58-9B39-FD7375F2DE75}" dt="2022-08-30T02:46:13.884" v="27" actId="164"/>
          <ac:picMkLst>
            <pc:docMk/>
            <pc:sldMk cId="648982493" sldId="269"/>
            <ac:picMk id="28" creationId="{CE41DC66-054D-7674-6064-4B854E8F0A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785F2-FAE2-4635-80FB-363BF556231E}" type="datetimeFigureOut">
              <a:rPr lang="en-AU" smtClean="0"/>
              <a:t>30/08/2022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89453-2D49-4081-9ACB-5089585E3ADA}" type="slidenum">
              <a:rPr lang="en-AU" smtClean="0"/>
              <a:t>‹#›</a:t>
            </a:fld>
            <a:endParaRPr lang="en-AU"/>
          </a:p>
        </p:txBody>
      </p:sp>
    </p:spTree>
    <p:extLst>
      <p:ext uri="{BB962C8B-B14F-4D97-AF65-F5344CB8AC3E}">
        <p14:creationId xmlns:p14="http://schemas.microsoft.com/office/powerpoint/2010/main" val="84379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1EBA-5200-4CFA-A01E-28519B39E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7D087A-9D92-47AF-B11D-0B55C002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3D8347-018D-4744-9616-B161B722A9EB}"/>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2EB46662-2867-4082-941B-D8770049B9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9E9DE1-F1D7-40D8-AFEA-9CC3FD9AC39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14432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2D06-FB41-44E7-B453-D50B5E0436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978FCC-9A60-4B52-8E44-28720F6FC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71BF48-EF6F-408F-8F4C-A02393F680FC}"/>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5A459127-76C3-4408-A583-F24BA5EA2C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EF87A6-3B2A-4840-AF8E-D0899E00CA5C}"/>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8772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5D118-D12B-434C-AD52-BB3793DC02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DADCAD-F65D-4B78-82DD-A2D28E363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969FC6-CB76-400F-B438-FEC6FBED27C1}"/>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80E4E9D-06F9-4E28-B260-78A0F22B1F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0063F-F3F4-4416-9F58-FDE8531E7AB9}"/>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940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BD64-D426-4A9A-85A3-ACE9F615575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00C1F77-7836-4CFF-A5E2-21E1B6AAF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BEA7A9-1CB4-4883-9CBA-F4FC8DFD12C0}"/>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1405CD69-014B-48D5-9209-58B7B9F980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A42549-507D-4648-8593-49CB6D220CC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2967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0EEC-874F-4611-AACD-520E60403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CDC15A8-687A-4ECC-AFBD-0031501DB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AF8C2-CAFD-4875-B839-67C8835320A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06F5530F-EC1F-4A99-B8E2-8E2C5B0240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8266D8-8E94-4E8D-86FA-C5469141290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1736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3E82-36E8-4708-8F3C-61FD746CB9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EACC6-266E-4C2B-9699-8FBEA58CA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72D540A-1C98-4706-9866-B1A7478FCE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E117E2-22F5-4EB1-8EC0-F6B45EBA7E39}"/>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A15B7A1-1015-478A-98AC-86C57AD77C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954176-133E-44EC-A3EA-93F4CB73F734}"/>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5944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BCFE-D8CC-4E83-8F6D-7A56DDA4C45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47E213-7626-4C45-A375-CF71CFB1E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D7910-9FD9-4A5C-B2A8-D89193AA9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248246-F68D-4A51-BB7D-DA30C8AE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C7BDF-3B89-4CE1-8151-F586DB9CA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E7EB9FE-2CB1-4CBD-AC07-7818FFC0947E}"/>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8" name="Footer Placeholder 7">
            <a:extLst>
              <a:ext uri="{FF2B5EF4-FFF2-40B4-BE49-F238E27FC236}">
                <a16:creationId xmlns:a16="http://schemas.microsoft.com/office/drawing/2014/main" id="{1C9A85AA-8BCD-4801-BBE4-B74C24E5D6A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DCFBE48-8680-4DD6-A6AD-06D9EECCBB5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1628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20F6-5058-4A33-9DE0-03363FAF5B1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9378238-0BFC-42FA-9CD2-A7B2E762B12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4" name="Footer Placeholder 3">
            <a:extLst>
              <a:ext uri="{FF2B5EF4-FFF2-40B4-BE49-F238E27FC236}">
                <a16:creationId xmlns:a16="http://schemas.microsoft.com/office/drawing/2014/main" id="{5A478A5C-0782-4587-A775-644DB28B9B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C990D05-3BBE-4616-804A-40C390B5EB3A}"/>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01864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BB15-06FE-4A9B-B9BB-48928C990FE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3" name="Footer Placeholder 2">
            <a:extLst>
              <a:ext uri="{FF2B5EF4-FFF2-40B4-BE49-F238E27FC236}">
                <a16:creationId xmlns:a16="http://schemas.microsoft.com/office/drawing/2014/main" id="{22F002AC-49C0-40C0-96F2-57CB92E11C2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B1B5BA-B5EC-4B1F-A605-9864699A30C5}"/>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0874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A000-57E9-4049-BA50-CEF2A6E3F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82B9047-0696-4223-9FAB-75267D27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5C1678-7888-4060-A1D0-506D10B84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38151-11AB-45A0-B25B-AA3EC97D1AD6}"/>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91EC4BB-4CBD-48D9-AA1B-BDEC08D0B4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AE3E79-2B98-4D39-96B7-D57A5C39CD28}"/>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74562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BB65-80E4-4B1D-ABB5-DEFEBB4BC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469E51-B1B8-492B-918D-EA5BF20A7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0F4AECD-7983-4B85-BFAB-B9898FA76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4B3D5-60D2-40B9-996F-54701B1613E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2081B594-E423-46DC-84C8-AEDDB5A09F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788DC5-AB3A-47B6-8BF4-22CFA68AC01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08133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84037-5682-46D8-A94F-B2D7AA8D1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6562D9-2A31-4396-B777-52C337583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CF31AC-215F-421A-98AB-75D04AB86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7911CB0-8C3F-4775-BB83-682317FEF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C264C49-1A79-4C13-8FB6-906B0E347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6FDC3-AE8C-4570-92C2-2AD40C00B1BB}" type="slidenum">
              <a:rPr lang="en-AU" smtClean="0"/>
              <a:t>‹#›</a:t>
            </a:fld>
            <a:endParaRPr lang="en-AU"/>
          </a:p>
        </p:txBody>
      </p:sp>
    </p:spTree>
    <p:extLst>
      <p:ext uri="{BB962C8B-B14F-4D97-AF65-F5344CB8AC3E}">
        <p14:creationId xmlns:p14="http://schemas.microsoft.com/office/powerpoint/2010/main" val="312727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lXpfNlu60y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9-nn7uhO29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PhzgfeX_Zk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youtu.be/hBbV2XE4hR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hyperlink" Target="https://www.healthline.com/health/mental-health/living-in-a-city#:~:text=Beyond%20stress%20Crowded%20city%20life,high%20blood%20pressure%2C%20and%20diabetes."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www.healthline.com/health/mental-health/living-in-a-city#:~:text=Beyond%20stress%20Crowded%20city%20life,high%20blood%20pressure%2C%20and%20diabetes" TargetMode="External"/><Relationship Id="rId5" Type="http://schemas.openxmlformats.org/officeDocument/2006/relationships/hyperlink" Target="https://www.un.org/sustainabledevelopment/health/" TargetMode="External"/><Relationship Id="rId4" Type="http://schemas.openxmlformats.org/officeDocument/2006/relationships/image" Target="../media/image1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WUIpmdlD6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074A20-FA4D-27B2-2873-28D915D84711}"/>
              </a:ext>
            </a:extLst>
          </p:cNvPr>
          <p:cNvGrpSpPr/>
          <p:nvPr/>
        </p:nvGrpSpPr>
        <p:grpSpPr>
          <a:xfrm>
            <a:off x="-2" y="0"/>
            <a:ext cx="12192002" cy="6858000"/>
            <a:chOff x="-2" y="0"/>
            <a:chExt cx="12192002" cy="6858000"/>
          </a:xfrm>
        </p:grpSpPr>
        <p:pic>
          <p:nvPicPr>
            <p:cNvPr id="18" name="Picture 2">
              <a:extLst>
                <a:ext uri="{FF2B5EF4-FFF2-40B4-BE49-F238E27FC236}">
                  <a16:creationId xmlns:a16="http://schemas.microsoft.com/office/drawing/2014/main" id="{9EDDAC4F-6D0E-4AB9-8483-5C8CE8303982}"/>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BAC79A9-928A-4A6B-870A-4E24A7A80017}"/>
                </a:ext>
              </a:extLst>
            </p:cNvPr>
            <p:cNvSpPr txBox="1"/>
            <p:nvPr/>
          </p:nvSpPr>
          <p:spPr>
            <a:xfrm>
              <a:off x="3181566" y="2822424"/>
              <a:ext cx="6885095" cy="1785104"/>
            </a:xfrm>
            <a:prstGeom prst="rect">
              <a:avLst/>
            </a:prstGeom>
            <a:noFill/>
          </p:spPr>
          <p:txBody>
            <a:bodyPr wrap="square" rtlCol="0">
              <a:spAutoFit/>
            </a:bodyPr>
            <a:lstStyle/>
            <a:p>
              <a:r>
                <a:rPr lang="en-AU" sz="6600" dirty="0">
                  <a:solidFill>
                    <a:srgbClr val="68297A"/>
                  </a:solidFill>
                  <a:latin typeface="Arial Black" panose="020B0A04020102020204" pitchFamily="34" charset="0"/>
                  <a:cs typeface="Aharoni" panose="02010803020104030203" pitchFamily="2" charset="-79"/>
                </a:rPr>
                <a:t>MELBOURNE</a:t>
              </a:r>
            </a:p>
            <a:p>
              <a:endParaRPr lang="en-AU" sz="4400" dirty="0">
                <a:solidFill>
                  <a:srgbClr val="68297A"/>
                </a:solidFill>
                <a:latin typeface="Aharoni" panose="02010803020104030203" pitchFamily="2" charset="-79"/>
                <a:cs typeface="Aharoni" panose="02010803020104030203" pitchFamily="2" charset="-79"/>
              </a:endParaRPr>
            </a:p>
          </p:txBody>
        </p:sp>
        <p:sp>
          <p:nvSpPr>
            <p:cNvPr id="20" name="TextBox 19">
              <a:extLst>
                <a:ext uri="{FF2B5EF4-FFF2-40B4-BE49-F238E27FC236}">
                  <a16:creationId xmlns:a16="http://schemas.microsoft.com/office/drawing/2014/main" id="{5222EA3D-A05D-4261-BF93-E34DB3CA4EAB}"/>
                </a:ext>
              </a:extLst>
            </p:cNvPr>
            <p:cNvSpPr txBox="1"/>
            <p:nvPr/>
          </p:nvSpPr>
          <p:spPr>
            <a:xfrm>
              <a:off x="2990944" y="1319833"/>
              <a:ext cx="6923314" cy="1862048"/>
            </a:xfrm>
            <a:prstGeom prst="rect">
              <a:avLst/>
            </a:prstGeom>
            <a:noFill/>
          </p:spPr>
          <p:txBody>
            <a:bodyPr wrap="square">
              <a:spAutoFit/>
            </a:bodyPr>
            <a:lstStyle/>
            <a:p>
              <a:r>
                <a:rPr lang="en-AU" sz="11500" dirty="0">
                  <a:solidFill>
                    <a:srgbClr val="00B050"/>
                  </a:solidFill>
                  <a:latin typeface="Arial Black" panose="020B0A04020102020204" pitchFamily="34" charset="0"/>
                  <a:cs typeface="Aharoni" panose="02010803020104030203" pitchFamily="2" charset="-79"/>
                </a:rPr>
                <a:t>DE</a:t>
              </a:r>
              <a:r>
                <a:rPr lang="en-AU" sz="11500" dirty="0">
                  <a:solidFill>
                    <a:srgbClr val="0070C0"/>
                  </a:solidFill>
                  <a:latin typeface="Arial Black" panose="020B0A04020102020204" pitchFamily="34" charset="0"/>
                  <a:cs typeface="Aharoni" panose="02010803020104030203" pitchFamily="2" charset="-79"/>
                </a:rPr>
                <a:t>SI</a:t>
              </a:r>
              <a:r>
                <a:rPr lang="en-AU" sz="11500" dirty="0">
                  <a:solidFill>
                    <a:schemeClr val="accent4"/>
                  </a:solidFill>
                  <a:latin typeface="Arial Black" panose="020B0A04020102020204" pitchFamily="34" charset="0"/>
                  <a:cs typeface="Aharoni" panose="02010803020104030203" pitchFamily="2" charset="-79"/>
                </a:rPr>
                <a:t>GN</a:t>
              </a:r>
            </a:p>
          </p:txBody>
        </p:sp>
        <p:sp>
          <p:nvSpPr>
            <p:cNvPr id="22" name="Rectangle 21">
              <a:extLst>
                <a:ext uri="{FF2B5EF4-FFF2-40B4-BE49-F238E27FC236}">
                  <a16:creationId xmlns:a16="http://schemas.microsoft.com/office/drawing/2014/main" id="{2E8A8889-C787-492A-A251-16644AE037E2}"/>
                </a:ext>
              </a:extLst>
            </p:cNvPr>
            <p:cNvSpPr/>
            <p:nvPr/>
          </p:nvSpPr>
          <p:spPr>
            <a:xfrm>
              <a:off x="3235922" y="4358351"/>
              <a:ext cx="6019800" cy="2334330"/>
            </a:xfrm>
            <a:prstGeom prst="rect">
              <a:avLst/>
            </a:prstGeom>
            <a:gradFill flip="none" rotWithShape="1">
              <a:gsLst>
                <a:gs pos="0">
                  <a:srgbClr val="B08600"/>
                </a:gs>
                <a:gs pos="100000">
                  <a:srgbClr val="FFD96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68652056-6847-42E2-8AE7-5DE4298E70CB}"/>
                </a:ext>
              </a:extLst>
            </p:cNvPr>
            <p:cNvSpPr/>
            <p:nvPr/>
          </p:nvSpPr>
          <p:spPr>
            <a:xfrm>
              <a:off x="3235922" y="4417323"/>
              <a:ext cx="6019800" cy="21757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dirty="0"/>
            </a:p>
          </p:txBody>
        </p:sp>
        <p:sp>
          <p:nvSpPr>
            <p:cNvPr id="24" name="TextBox 23">
              <a:extLst>
                <a:ext uri="{FF2B5EF4-FFF2-40B4-BE49-F238E27FC236}">
                  <a16:creationId xmlns:a16="http://schemas.microsoft.com/office/drawing/2014/main" id="{62F3CA8D-12D6-42E7-B640-1633401DD564}"/>
                </a:ext>
              </a:extLst>
            </p:cNvPr>
            <p:cNvSpPr txBox="1"/>
            <p:nvPr/>
          </p:nvSpPr>
          <p:spPr>
            <a:xfrm>
              <a:off x="3235922" y="4503249"/>
              <a:ext cx="6019800" cy="1200329"/>
            </a:xfrm>
            <a:prstGeom prst="rect">
              <a:avLst/>
            </a:prstGeom>
            <a:noFill/>
          </p:spPr>
          <p:txBody>
            <a:bodyPr wrap="square" rtlCol="0">
              <a:spAutoFit/>
            </a:bodyPr>
            <a:lstStyle/>
            <a:p>
              <a:r>
                <a:rPr lang="en-AU" b="1" dirty="0"/>
                <a:t>Team Name:</a:t>
              </a:r>
            </a:p>
            <a:p>
              <a:endParaRPr lang="en-AU" b="1" dirty="0"/>
            </a:p>
            <a:p>
              <a:r>
                <a:rPr lang="en-AU" b="1" dirty="0"/>
                <a:t>Team Members:</a:t>
              </a:r>
            </a:p>
            <a:p>
              <a:endParaRPr lang="en-AU" dirty="0"/>
            </a:p>
          </p:txBody>
        </p:sp>
        <p:sp>
          <p:nvSpPr>
            <p:cNvPr id="25" name="Rectangle 24">
              <a:extLst>
                <a:ext uri="{FF2B5EF4-FFF2-40B4-BE49-F238E27FC236}">
                  <a16:creationId xmlns:a16="http://schemas.microsoft.com/office/drawing/2014/main" id="{8248448A-9A67-4405-AA39-75589C34D386}"/>
                </a:ext>
              </a:extLst>
            </p:cNvPr>
            <p:cNvSpPr/>
            <p:nvPr/>
          </p:nvSpPr>
          <p:spPr>
            <a:xfrm>
              <a:off x="4816228" y="787860"/>
              <a:ext cx="294289" cy="294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2EE0E8B1-290B-41AC-9B54-EFA5EC060873}"/>
                </a:ext>
              </a:extLst>
            </p:cNvPr>
            <p:cNvSpPr/>
            <p:nvPr/>
          </p:nvSpPr>
          <p:spPr>
            <a:xfrm>
              <a:off x="5220876" y="1129726"/>
              <a:ext cx="294289" cy="294289"/>
            </a:xfrm>
            <a:prstGeom prst="rect">
              <a:avLst/>
            </a:prstGeom>
            <a:solidFill>
              <a:schemeClr val="accent4">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8601DA5-CF98-4CF7-9C08-170539E445E1}"/>
                </a:ext>
              </a:extLst>
            </p:cNvPr>
            <p:cNvSpPr/>
            <p:nvPr/>
          </p:nvSpPr>
          <p:spPr>
            <a:xfrm>
              <a:off x="9619969" y="2116871"/>
              <a:ext cx="294289" cy="294289"/>
            </a:xfrm>
            <a:prstGeom prst="rect">
              <a:avLst/>
            </a:prstGeom>
            <a:solidFill>
              <a:schemeClr val="accent4">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3B6A36F6-AC84-4EEA-923E-477BA97110B0}"/>
                </a:ext>
              </a:extLst>
            </p:cNvPr>
            <p:cNvSpPr/>
            <p:nvPr/>
          </p:nvSpPr>
          <p:spPr>
            <a:xfrm>
              <a:off x="10449773" y="1129726"/>
              <a:ext cx="294289" cy="294289"/>
            </a:xfrm>
            <a:prstGeom prst="rect">
              <a:avLst/>
            </a:prstGeom>
            <a:solidFill>
              <a:schemeClr val="accent4">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0EBCCF09-CD53-441E-B4C7-E6687B2D13F7}"/>
                </a:ext>
              </a:extLst>
            </p:cNvPr>
            <p:cNvSpPr/>
            <p:nvPr/>
          </p:nvSpPr>
          <p:spPr>
            <a:xfrm>
              <a:off x="9979506" y="3079395"/>
              <a:ext cx="294289" cy="294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B5E5D70F-187F-4260-8330-315A4522A093}"/>
                </a:ext>
              </a:extLst>
            </p:cNvPr>
            <p:cNvSpPr/>
            <p:nvPr/>
          </p:nvSpPr>
          <p:spPr>
            <a:xfrm>
              <a:off x="7157479" y="3932927"/>
              <a:ext cx="294289" cy="294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7BC04E10-A477-4970-B508-5E020FB50118}"/>
                </a:ext>
              </a:extLst>
            </p:cNvPr>
            <p:cNvSpPr/>
            <p:nvPr/>
          </p:nvSpPr>
          <p:spPr>
            <a:xfrm>
              <a:off x="2433079" y="3895934"/>
              <a:ext cx="294289" cy="294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74F86447-3DF2-4F49-97A7-C2F2AFD0E22D}"/>
                </a:ext>
              </a:extLst>
            </p:cNvPr>
            <p:cNvSpPr/>
            <p:nvPr/>
          </p:nvSpPr>
          <p:spPr>
            <a:xfrm>
              <a:off x="1344317" y="1822582"/>
              <a:ext cx="294289" cy="294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A513B5B7-A04D-4043-BD7F-10D4EF6E16EA}"/>
                </a:ext>
              </a:extLst>
            </p:cNvPr>
            <p:cNvSpPr/>
            <p:nvPr/>
          </p:nvSpPr>
          <p:spPr>
            <a:xfrm>
              <a:off x="2723056" y="2879027"/>
              <a:ext cx="294289" cy="294289"/>
            </a:xfrm>
            <a:prstGeom prst="rect">
              <a:avLst/>
            </a:prstGeom>
            <a:solidFill>
              <a:schemeClr val="accent4">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4" name="Group 33">
              <a:extLst>
                <a:ext uri="{FF2B5EF4-FFF2-40B4-BE49-F238E27FC236}">
                  <a16:creationId xmlns:a16="http://schemas.microsoft.com/office/drawing/2014/main" id="{5158AAB5-51A8-4D80-A356-1A7942C86D85}"/>
                </a:ext>
              </a:extLst>
            </p:cNvPr>
            <p:cNvGrpSpPr/>
            <p:nvPr/>
          </p:nvGrpSpPr>
          <p:grpSpPr>
            <a:xfrm>
              <a:off x="-2" y="1"/>
              <a:ext cx="12192001" cy="901693"/>
              <a:chOff x="-2" y="1"/>
              <a:chExt cx="12192001" cy="901693"/>
            </a:xfrm>
          </p:grpSpPr>
          <p:sp>
            <p:nvSpPr>
              <p:cNvPr id="35" name="Rectangle 34">
                <a:extLst>
                  <a:ext uri="{FF2B5EF4-FFF2-40B4-BE49-F238E27FC236}">
                    <a16:creationId xmlns:a16="http://schemas.microsoft.com/office/drawing/2014/main" id="{ACB08809-74F1-46B4-9DFD-44180A574C31}"/>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0144FC22-6801-45E2-A537-423599302695}"/>
                  </a:ext>
                </a:extLst>
              </p:cNvPr>
              <p:cNvGrpSpPr/>
              <p:nvPr/>
            </p:nvGrpSpPr>
            <p:grpSpPr>
              <a:xfrm>
                <a:off x="0" y="6352"/>
                <a:ext cx="513500" cy="895342"/>
                <a:chOff x="0" y="6352"/>
                <a:chExt cx="513500" cy="895342"/>
              </a:xfrm>
            </p:grpSpPr>
            <p:sp>
              <p:nvSpPr>
                <p:cNvPr id="38" name="Rectangle 37">
                  <a:extLst>
                    <a:ext uri="{FF2B5EF4-FFF2-40B4-BE49-F238E27FC236}">
                      <a16:creationId xmlns:a16="http://schemas.microsoft.com/office/drawing/2014/main" id="{AFE81694-63E6-48BF-8058-B64B51609455}"/>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68B2A368-A6AF-4A8D-A982-1BAB7008281B}"/>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F9955F87-97A3-4F04-9196-ABA88B8EF60E}"/>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B6DDC9E6-8E10-4907-9144-D41FF87C8695}"/>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52F90A0D-F05C-45FD-A349-D90D9C0F38CB}"/>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A3AD1D4A-8F26-4D7B-A956-A1A316760482}"/>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7" name="Google Shape;498;p7">
                <a:extLst>
                  <a:ext uri="{FF2B5EF4-FFF2-40B4-BE49-F238E27FC236}">
                    <a16:creationId xmlns:a16="http://schemas.microsoft.com/office/drawing/2014/main" id="{FD9CF815-E712-4473-B0CA-7573BF8A582B}"/>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grpSp>
    </p:spTree>
    <p:extLst>
      <p:ext uri="{BB962C8B-B14F-4D97-AF65-F5344CB8AC3E}">
        <p14:creationId xmlns:p14="http://schemas.microsoft.com/office/powerpoint/2010/main" val="147819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BCA5F3-B609-608D-CA90-14EA1C4FCCC8}"/>
              </a:ext>
            </a:extLst>
          </p:cNvPr>
          <p:cNvGrpSpPr/>
          <p:nvPr/>
        </p:nvGrpSpPr>
        <p:grpSpPr>
          <a:xfrm>
            <a:off x="-2" y="1"/>
            <a:ext cx="12192001" cy="6359576"/>
            <a:chOff x="-2" y="1"/>
            <a:chExt cx="12192001" cy="6359576"/>
          </a:xfrm>
        </p:grpSpPr>
        <p:grpSp>
          <p:nvGrpSpPr>
            <p:cNvPr id="2" name="Group 1">
              <a:extLst>
                <a:ext uri="{FF2B5EF4-FFF2-40B4-BE49-F238E27FC236}">
                  <a16:creationId xmlns:a16="http://schemas.microsoft.com/office/drawing/2014/main" id="{74595752-A6CB-4018-8789-0D2FC9E31827}"/>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5B9F195F-1833-4E18-A1DE-1D7D431764B3}"/>
                </a:ext>
              </a:extLst>
            </p:cNvPr>
            <p:cNvGrpSpPr/>
            <p:nvPr/>
          </p:nvGrpSpPr>
          <p:grpSpPr>
            <a:xfrm>
              <a:off x="518161" y="908949"/>
              <a:ext cx="3541051" cy="5450628"/>
              <a:chOff x="518161" y="908949"/>
              <a:chExt cx="354105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Melbourne</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pic>
          <p:nvPicPr>
            <p:cNvPr id="2050" name="Picture 2" descr="Large map of Melbourne 1">
              <a:extLst>
                <a:ext uri="{FF2B5EF4-FFF2-40B4-BE49-F238E27FC236}">
                  <a16:creationId xmlns:a16="http://schemas.microsoft.com/office/drawing/2014/main" id="{4ED34D50-3F86-43F2-8E13-6EF299742C8D}"/>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15090" t="23039" r="4819" b="7857"/>
            <a:stretch/>
          </p:blipFill>
          <p:spPr bwMode="auto">
            <a:xfrm>
              <a:off x="4641903" y="1600200"/>
              <a:ext cx="6651171" cy="436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727880"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dirty="0">
                  <a:solidFill>
                    <a:schemeClr val="tx1">
                      <a:lumMod val="65000"/>
                      <a:lumOff val="35000"/>
                    </a:schemeClr>
                  </a:solidFill>
                  <a:latin typeface="Arial"/>
                  <a:ea typeface="Arial"/>
                  <a:cs typeface="Arial"/>
                  <a:sym typeface="Arial"/>
                </a:rPr>
                <a:t>Indicate blocks/streets most suitable for your designs</a:t>
              </a:r>
              <a:endParaRPr dirty="0">
                <a:solidFill>
                  <a:schemeClr val="tx1">
                    <a:lumMod val="65000"/>
                    <a:lumOff val="35000"/>
                  </a:schemeClr>
                </a:solidFill>
              </a:endParaRPr>
            </a:p>
            <a:p>
              <a:pPr marL="0" marR="0" lvl="0" indent="0" algn="ctr"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ctr"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55" name="Group 54">
              <a:extLst>
                <a:ext uri="{FF2B5EF4-FFF2-40B4-BE49-F238E27FC236}">
                  <a16:creationId xmlns:a16="http://schemas.microsoft.com/office/drawing/2014/main" id="{A2A10A1E-7AEE-4618-86FA-001AEA647AB7}"/>
                </a:ext>
              </a:extLst>
            </p:cNvPr>
            <p:cNvGrpSpPr/>
            <p:nvPr/>
          </p:nvGrpSpPr>
          <p:grpSpPr>
            <a:xfrm>
              <a:off x="-2" y="1"/>
              <a:ext cx="12192001" cy="901693"/>
              <a:chOff x="-2" y="1"/>
              <a:chExt cx="12192001" cy="901693"/>
            </a:xfrm>
          </p:grpSpPr>
          <p:sp>
            <p:nvSpPr>
              <p:cNvPr id="56" name="Rectangle 55">
                <a:extLst>
                  <a:ext uri="{FF2B5EF4-FFF2-40B4-BE49-F238E27FC236}">
                    <a16:creationId xmlns:a16="http://schemas.microsoft.com/office/drawing/2014/main" id="{95B79417-E7DA-4897-9519-DC6ACDEF23FC}"/>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a:extLst>
                  <a:ext uri="{FF2B5EF4-FFF2-40B4-BE49-F238E27FC236}">
                    <a16:creationId xmlns:a16="http://schemas.microsoft.com/office/drawing/2014/main" id="{9E2E66F9-AF4E-4D7A-A99D-D166A7AB3791}"/>
                  </a:ext>
                </a:extLst>
              </p:cNvPr>
              <p:cNvGrpSpPr/>
              <p:nvPr/>
            </p:nvGrpSpPr>
            <p:grpSpPr>
              <a:xfrm>
                <a:off x="0" y="6352"/>
                <a:ext cx="513500" cy="895342"/>
                <a:chOff x="0" y="6352"/>
                <a:chExt cx="513500" cy="895342"/>
              </a:xfrm>
            </p:grpSpPr>
            <p:sp>
              <p:nvSpPr>
                <p:cNvPr id="59" name="Rectangle 58">
                  <a:extLst>
                    <a:ext uri="{FF2B5EF4-FFF2-40B4-BE49-F238E27FC236}">
                      <a16:creationId xmlns:a16="http://schemas.microsoft.com/office/drawing/2014/main" id="{4A17D490-63DD-4217-B5C3-8184502820B9}"/>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F370CAC3-843F-4719-A905-E211FC68E539}"/>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Rectangle 60">
                  <a:extLst>
                    <a:ext uri="{FF2B5EF4-FFF2-40B4-BE49-F238E27FC236}">
                      <a16:creationId xmlns:a16="http://schemas.microsoft.com/office/drawing/2014/main" id="{B506BB23-4F13-4E20-B66E-BAF9AD9A1A03}"/>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2" name="Rectangle 61">
                  <a:extLst>
                    <a:ext uri="{FF2B5EF4-FFF2-40B4-BE49-F238E27FC236}">
                      <a16:creationId xmlns:a16="http://schemas.microsoft.com/office/drawing/2014/main" id="{0933E107-BA1D-418D-9162-3400C3373000}"/>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57E36D26-FB69-4DEE-80E0-D1704698B595}"/>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0EFA51FD-CF86-432F-A30B-E113383A2909}"/>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8" name="Google Shape;498;p7">
                <a:extLst>
                  <a:ext uri="{FF2B5EF4-FFF2-40B4-BE49-F238E27FC236}">
                    <a16:creationId xmlns:a16="http://schemas.microsoft.com/office/drawing/2014/main" id="{7449E496-2DFB-4C68-B69B-ED8CE714A139}"/>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3" name="TextBox 22">
              <a:extLst>
                <a:ext uri="{FF2B5EF4-FFF2-40B4-BE49-F238E27FC236}">
                  <a16:creationId xmlns:a16="http://schemas.microsoft.com/office/drawing/2014/main" id="{BE754B3D-D59F-2B1B-EA63-B032D162E41F}"/>
                </a:ext>
              </a:extLst>
            </p:cNvPr>
            <p:cNvSpPr txBox="1"/>
            <p:nvPr/>
          </p:nvSpPr>
          <p:spPr>
            <a:xfrm>
              <a:off x="685240" y="2004167"/>
              <a:ext cx="3268213" cy="1754326"/>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Minecraft Melbourne and identify which area/s can be redesigned to best demonstrate your new ideas for improving Melbourne in the future.</a:t>
              </a:r>
              <a:endParaRPr lang="en-GB" strike="sngStrike" dirty="0">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D77BDC52-5438-07FE-A007-D1388725BC61}"/>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1E6F50D-E3A9-AD82-FF25-C1C812873334}"/>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9" name="Picture 28">
              <a:hlinkClick r:id="rId4"/>
              <a:extLst>
                <a:ext uri="{FF2B5EF4-FFF2-40B4-BE49-F238E27FC236}">
                  <a16:creationId xmlns:a16="http://schemas.microsoft.com/office/drawing/2014/main" id="{1B891A54-3B7B-4FC5-9077-DE6B5F48EA37}"/>
                </a:ext>
              </a:extLst>
            </p:cNvPr>
            <p:cNvPicPr>
              <a:picLocks noChangeAspect="1"/>
            </p:cNvPicPr>
            <p:nvPr/>
          </p:nvPicPr>
          <p:blipFill>
            <a:blip r:embed="rId5"/>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288102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AA573D-2F49-3D04-E6EB-873260CE7B82}"/>
              </a:ext>
            </a:extLst>
          </p:cNvPr>
          <p:cNvGrpSpPr/>
          <p:nvPr/>
        </p:nvGrpSpPr>
        <p:grpSpPr>
          <a:xfrm>
            <a:off x="-2" y="1"/>
            <a:ext cx="12192001" cy="6359576"/>
            <a:chOff x="-2" y="1"/>
            <a:chExt cx="12192001" cy="6359576"/>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45" name="Group 44">
              <a:extLst>
                <a:ext uri="{FF2B5EF4-FFF2-40B4-BE49-F238E27FC236}">
                  <a16:creationId xmlns:a16="http://schemas.microsoft.com/office/drawing/2014/main" id="{61CFE292-CDC3-4A33-B004-5022861121E5}"/>
                </a:ext>
              </a:extLst>
            </p:cNvPr>
            <p:cNvGrpSpPr/>
            <p:nvPr/>
          </p:nvGrpSpPr>
          <p:grpSpPr>
            <a:xfrm>
              <a:off x="-2" y="1"/>
              <a:ext cx="12192001" cy="901693"/>
              <a:chOff x="-2" y="1"/>
              <a:chExt cx="12192001" cy="901693"/>
            </a:xfrm>
          </p:grpSpPr>
          <p:sp>
            <p:nvSpPr>
              <p:cNvPr id="46" name="Rectangle 45">
                <a:extLst>
                  <a:ext uri="{FF2B5EF4-FFF2-40B4-BE49-F238E27FC236}">
                    <a16:creationId xmlns:a16="http://schemas.microsoft.com/office/drawing/2014/main" id="{B33A2C26-A279-46A2-88D1-2EED06136D34}"/>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7" name="Group 46">
                <a:extLst>
                  <a:ext uri="{FF2B5EF4-FFF2-40B4-BE49-F238E27FC236}">
                    <a16:creationId xmlns:a16="http://schemas.microsoft.com/office/drawing/2014/main" id="{4AAC930F-C1E2-4EDE-A249-8C9D4C0C0949}"/>
                  </a:ext>
                </a:extLst>
              </p:cNvPr>
              <p:cNvGrpSpPr/>
              <p:nvPr/>
            </p:nvGrpSpPr>
            <p:grpSpPr>
              <a:xfrm>
                <a:off x="0" y="6352"/>
                <a:ext cx="513500" cy="895342"/>
                <a:chOff x="0" y="6352"/>
                <a:chExt cx="513500" cy="895342"/>
              </a:xfrm>
            </p:grpSpPr>
            <p:sp>
              <p:nvSpPr>
                <p:cNvPr id="49" name="Rectangle 48">
                  <a:extLst>
                    <a:ext uri="{FF2B5EF4-FFF2-40B4-BE49-F238E27FC236}">
                      <a16:creationId xmlns:a16="http://schemas.microsoft.com/office/drawing/2014/main" id="{8C5F759F-EED5-4004-B86C-6A181F7FA431}"/>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E14E09B1-448B-4E84-AF92-D44222CCB1D5}"/>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D2DC170C-F2FC-47FD-AF29-2BC5994B7563}"/>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397B5872-F515-49BA-9058-3E2335FA1872}"/>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C2E5DA37-480D-40F6-B08E-827F66303BD6}"/>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18C4F728-2A50-4909-B276-D89F992FE1F8}"/>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8" name="Google Shape;498;p7">
                <a:extLst>
                  <a:ext uri="{FF2B5EF4-FFF2-40B4-BE49-F238E27FC236}">
                    <a16:creationId xmlns:a16="http://schemas.microsoft.com/office/drawing/2014/main" id="{FD82C258-8C17-4C34-BBE0-F56E09CCC3A1}"/>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1" name="TextBox 20">
              <a:extLst>
                <a:ext uri="{FF2B5EF4-FFF2-40B4-BE49-F238E27FC236}">
                  <a16:creationId xmlns:a16="http://schemas.microsoft.com/office/drawing/2014/main" id="{C45477C5-2C00-49D9-A369-2591C49486C0}"/>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A31E724D-47EA-C9D3-3E6E-4BC3B616D0EB}"/>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0F9FD9C8-2B18-F626-17E0-7E1D4B918F9E}"/>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8" name="Picture 27">
              <a:hlinkClick r:id="rId2"/>
              <a:extLst>
                <a:ext uri="{FF2B5EF4-FFF2-40B4-BE49-F238E27FC236}">
                  <a16:creationId xmlns:a16="http://schemas.microsoft.com/office/drawing/2014/main" id="{412E45DA-DBB1-6A7B-0D91-DBB0169D56B2}"/>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5509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3F8081-D5F7-DAB8-A697-96ABF3E6902D}"/>
              </a:ext>
            </a:extLst>
          </p:cNvPr>
          <p:cNvGrpSpPr/>
          <p:nvPr/>
        </p:nvGrpSpPr>
        <p:grpSpPr>
          <a:xfrm>
            <a:off x="-2" y="1"/>
            <a:ext cx="12192001" cy="6359576"/>
            <a:chOff x="-2" y="1"/>
            <a:chExt cx="12192001" cy="6359576"/>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 continued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45" name="Group 44">
              <a:extLst>
                <a:ext uri="{FF2B5EF4-FFF2-40B4-BE49-F238E27FC236}">
                  <a16:creationId xmlns:a16="http://schemas.microsoft.com/office/drawing/2014/main" id="{61CFE292-CDC3-4A33-B004-5022861121E5}"/>
                </a:ext>
              </a:extLst>
            </p:cNvPr>
            <p:cNvGrpSpPr/>
            <p:nvPr/>
          </p:nvGrpSpPr>
          <p:grpSpPr>
            <a:xfrm>
              <a:off x="-2" y="1"/>
              <a:ext cx="12192001" cy="901693"/>
              <a:chOff x="-2" y="1"/>
              <a:chExt cx="12192001" cy="901693"/>
            </a:xfrm>
          </p:grpSpPr>
          <p:sp>
            <p:nvSpPr>
              <p:cNvPr id="46" name="Rectangle 45">
                <a:extLst>
                  <a:ext uri="{FF2B5EF4-FFF2-40B4-BE49-F238E27FC236}">
                    <a16:creationId xmlns:a16="http://schemas.microsoft.com/office/drawing/2014/main" id="{B33A2C26-A279-46A2-88D1-2EED06136D34}"/>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7" name="Group 46">
                <a:extLst>
                  <a:ext uri="{FF2B5EF4-FFF2-40B4-BE49-F238E27FC236}">
                    <a16:creationId xmlns:a16="http://schemas.microsoft.com/office/drawing/2014/main" id="{4AAC930F-C1E2-4EDE-A249-8C9D4C0C0949}"/>
                  </a:ext>
                </a:extLst>
              </p:cNvPr>
              <p:cNvGrpSpPr/>
              <p:nvPr/>
            </p:nvGrpSpPr>
            <p:grpSpPr>
              <a:xfrm>
                <a:off x="0" y="6352"/>
                <a:ext cx="513500" cy="895342"/>
                <a:chOff x="0" y="6352"/>
                <a:chExt cx="513500" cy="895342"/>
              </a:xfrm>
            </p:grpSpPr>
            <p:sp>
              <p:nvSpPr>
                <p:cNvPr id="49" name="Rectangle 48">
                  <a:extLst>
                    <a:ext uri="{FF2B5EF4-FFF2-40B4-BE49-F238E27FC236}">
                      <a16:creationId xmlns:a16="http://schemas.microsoft.com/office/drawing/2014/main" id="{8C5F759F-EED5-4004-B86C-6A181F7FA431}"/>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E14E09B1-448B-4E84-AF92-D44222CCB1D5}"/>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D2DC170C-F2FC-47FD-AF29-2BC5994B7563}"/>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397B5872-F515-49BA-9058-3E2335FA1872}"/>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C2E5DA37-480D-40F6-B08E-827F66303BD6}"/>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18C4F728-2A50-4909-B276-D89F992FE1F8}"/>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8" name="Google Shape;498;p7">
                <a:extLst>
                  <a:ext uri="{FF2B5EF4-FFF2-40B4-BE49-F238E27FC236}">
                    <a16:creationId xmlns:a16="http://schemas.microsoft.com/office/drawing/2014/main" id="{FD82C258-8C17-4C34-BBE0-F56E09CCC3A1}"/>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1" name="TextBox 20">
              <a:extLst>
                <a:ext uri="{FF2B5EF4-FFF2-40B4-BE49-F238E27FC236}">
                  <a16:creationId xmlns:a16="http://schemas.microsoft.com/office/drawing/2014/main" id="{C45477C5-2C00-49D9-A369-2591C49486C0}"/>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48ACF8B-1E24-67A7-0F3A-C2630ABD38CA}"/>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7DA4A4FB-7421-C3AE-46BC-AECAB9600EA9}"/>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8" name="Picture 27">
              <a:hlinkClick r:id="rId2"/>
              <a:extLst>
                <a:ext uri="{FF2B5EF4-FFF2-40B4-BE49-F238E27FC236}">
                  <a16:creationId xmlns:a16="http://schemas.microsoft.com/office/drawing/2014/main" id="{CE41DC66-054D-7674-6064-4B854E8F0A7B}"/>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64898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87F03F-AE95-F55F-EA3A-D75B91798AD5}"/>
              </a:ext>
            </a:extLst>
          </p:cNvPr>
          <p:cNvGrpSpPr/>
          <p:nvPr/>
        </p:nvGrpSpPr>
        <p:grpSpPr>
          <a:xfrm>
            <a:off x="-2" y="1"/>
            <a:ext cx="12192001" cy="6359576"/>
            <a:chOff x="-2" y="1"/>
            <a:chExt cx="12192001" cy="6359576"/>
          </a:xfrm>
        </p:grpSpPr>
        <p:grpSp>
          <p:nvGrpSpPr>
            <p:cNvPr id="40" name="Group 39">
              <a:extLst>
                <a:ext uri="{FF2B5EF4-FFF2-40B4-BE49-F238E27FC236}">
                  <a16:creationId xmlns:a16="http://schemas.microsoft.com/office/drawing/2014/main" id="{BBD8335F-1D37-4181-B525-CC0B7A47A876}"/>
                </a:ext>
              </a:extLst>
            </p:cNvPr>
            <p:cNvGrpSpPr/>
            <p:nvPr/>
          </p:nvGrpSpPr>
          <p:grpSpPr>
            <a:xfrm>
              <a:off x="4297680" y="896429"/>
              <a:ext cx="3530580" cy="5450628"/>
              <a:chOff x="4297679" y="896429"/>
              <a:chExt cx="7339621" cy="5450628"/>
            </a:xfrm>
          </p:grpSpPr>
          <p:sp>
            <p:nvSpPr>
              <p:cNvPr id="18" name="Rectangle 17">
                <a:extLst>
                  <a:ext uri="{FF2B5EF4-FFF2-40B4-BE49-F238E27FC236}">
                    <a16:creationId xmlns:a16="http://schemas.microsoft.com/office/drawing/2014/main" id="{ACD887D4-888C-44CA-89FB-9F35D8730791}"/>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595CDC9A-0BE8-4245-B4FD-C0AD3F392010}"/>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Rectangle 29">
              <a:extLst>
                <a:ext uri="{FF2B5EF4-FFF2-40B4-BE49-F238E27FC236}">
                  <a16:creationId xmlns:a16="http://schemas.microsoft.com/office/drawing/2014/main" id="{7F727194-8EB0-4F66-A9E4-D6A209652192}"/>
                </a:ext>
              </a:extLst>
            </p:cNvPr>
            <p:cNvSpPr/>
            <p:nvPr/>
          </p:nvSpPr>
          <p:spPr>
            <a:xfrm>
              <a:off x="518161" y="908949"/>
              <a:ext cx="3541051" cy="5450628"/>
            </a:xfrm>
            <a:prstGeom prst="rect">
              <a:avLst/>
            </a:prstGeom>
            <a:gradFill flip="none" rotWithShape="1">
              <a:gsLst>
                <a:gs pos="0">
                  <a:srgbClr val="CC973E"/>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523F0DD7-F22A-4D48-8FB3-4296162D1DF8}"/>
                </a:ext>
              </a:extLst>
            </p:cNvPr>
            <p:cNvSpPr/>
            <p:nvPr/>
          </p:nvSpPr>
          <p:spPr>
            <a:xfrm>
              <a:off x="518161" y="976933"/>
              <a:ext cx="3541051" cy="53142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Google Shape;449;p2">
              <a:extLst>
                <a:ext uri="{FF2B5EF4-FFF2-40B4-BE49-F238E27FC236}">
                  <a16:creationId xmlns:a16="http://schemas.microsoft.com/office/drawing/2014/main" id="{57A54A2C-9678-4C27-BD80-721B39381837}"/>
                </a:ext>
              </a:extLst>
            </p:cNvPr>
            <p:cNvSpPr txBox="1"/>
            <p:nvPr/>
          </p:nvSpPr>
          <p:spPr>
            <a:xfrm>
              <a:off x="685240" y="1053423"/>
              <a:ext cx="285261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Evaluate: Impacts of 	   your design</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grpSp>
          <p:nvGrpSpPr>
            <p:cNvPr id="41" name="Group 40">
              <a:extLst>
                <a:ext uri="{FF2B5EF4-FFF2-40B4-BE49-F238E27FC236}">
                  <a16:creationId xmlns:a16="http://schemas.microsoft.com/office/drawing/2014/main" id="{BB41109B-5C75-43F0-A778-E2DCF4C1BCB7}"/>
                </a:ext>
              </a:extLst>
            </p:cNvPr>
            <p:cNvGrpSpPr/>
            <p:nvPr/>
          </p:nvGrpSpPr>
          <p:grpSpPr>
            <a:xfrm>
              <a:off x="8095773" y="908949"/>
              <a:ext cx="3541529" cy="5450628"/>
              <a:chOff x="4297679" y="896429"/>
              <a:chExt cx="7339621" cy="5450628"/>
            </a:xfrm>
          </p:grpSpPr>
          <p:sp>
            <p:nvSpPr>
              <p:cNvPr id="42" name="Rectangle 41">
                <a:extLst>
                  <a:ext uri="{FF2B5EF4-FFF2-40B4-BE49-F238E27FC236}">
                    <a16:creationId xmlns:a16="http://schemas.microsoft.com/office/drawing/2014/main" id="{FF85B74C-A855-4A92-A6BC-ED73ABCAE9F9}"/>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21DB3CDC-0AC6-40B3-977A-59D1DBC2361A}"/>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Rectangle: Rounded Corners 49">
              <a:extLst>
                <a:ext uri="{FF2B5EF4-FFF2-40B4-BE49-F238E27FC236}">
                  <a16:creationId xmlns:a16="http://schemas.microsoft.com/office/drawing/2014/main" id="{DE223177-51E7-4959-AFF3-058504F09265}"/>
                </a:ext>
              </a:extLst>
            </p:cNvPr>
            <p:cNvSpPr/>
            <p:nvPr/>
          </p:nvSpPr>
          <p:spPr>
            <a:xfrm>
              <a:off x="4441172" y="1777837"/>
              <a:ext cx="3252911" cy="1738826"/>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4BF5D28E-E5F5-4B11-A2A8-E11CA78AD4A5}"/>
                </a:ext>
              </a:extLst>
            </p:cNvPr>
            <p:cNvSpPr/>
            <p:nvPr/>
          </p:nvSpPr>
          <p:spPr>
            <a:xfrm>
              <a:off x="8258173" y="1777837"/>
              <a:ext cx="3248590" cy="4327688"/>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Google Shape;449;p2">
              <a:extLst>
                <a:ext uri="{FF2B5EF4-FFF2-40B4-BE49-F238E27FC236}">
                  <a16:creationId xmlns:a16="http://schemas.microsoft.com/office/drawing/2014/main" id="{BA6D2C24-F153-495C-AC37-E72820AD081A}"/>
                </a:ext>
              </a:extLst>
            </p:cNvPr>
            <p:cNvSpPr txBox="1"/>
            <p:nvPr/>
          </p:nvSpPr>
          <p:spPr>
            <a:xfrm>
              <a:off x="4403541" y="1053423"/>
              <a:ext cx="3262229" cy="646290"/>
            </a:xfrm>
            <a:prstGeom prst="rect">
              <a:avLst/>
            </a:prstGeom>
            <a:noFill/>
            <a:ln>
              <a:noFill/>
            </a:ln>
          </p:spPr>
          <p:txBody>
            <a:bodyPr spcFirstLastPara="1" wrap="square" lIns="91425" tIns="45700" rIns="91425" bIns="45700" anchor="t" anchorCtr="0">
              <a:spAutoFit/>
            </a:bodyPr>
            <a:lstStyle/>
            <a:p>
              <a:r>
                <a:rPr lang="en-US" sz="1800" b="1" dirty="0">
                  <a:solidFill>
                    <a:schemeClr val="tx1">
                      <a:lumMod val="65000"/>
                      <a:lumOff val="35000"/>
                    </a:schemeClr>
                  </a:solidFill>
                  <a:latin typeface="Arial"/>
                  <a:ea typeface="Arial"/>
                  <a:cs typeface="Arial"/>
                  <a:sym typeface="Arial"/>
                </a:rPr>
                <a:t>What are the key innovations in your design?</a:t>
              </a:r>
              <a:endParaRPr lang="en-US" sz="1400" dirty="0">
                <a:solidFill>
                  <a:schemeClr val="tx1">
                    <a:lumMod val="65000"/>
                    <a:lumOff val="35000"/>
                  </a:schemeClr>
                </a:solidFill>
                <a:latin typeface="Arial"/>
                <a:ea typeface="Arial"/>
                <a:cs typeface="Arial"/>
                <a:sym typeface="Arial"/>
              </a:endParaRPr>
            </a:p>
          </p:txBody>
        </p:sp>
        <p:sp>
          <p:nvSpPr>
            <p:cNvPr id="53" name="Google Shape;449;p2">
              <a:extLst>
                <a:ext uri="{FF2B5EF4-FFF2-40B4-BE49-F238E27FC236}">
                  <a16:creationId xmlns:a16="http://schemas.microsoft.com/office/drawing/2014/main" id="{B5BF5B4E-A314-44EE-97BF-B55E616F496E}"/>
                </a:ext>
              </a:extLst>
            </p:cNvPr>
            <p:cNvSpPr txBox="1"/>
            <p:nvPr/>
          </p:nvSpPr>
          <p:spPr>
            <a:xfrm>
              <a:off x="4403541" y="3614637"/>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lumMod val="65000"/>
                      <a:lumOff val="35000"/>
                    </a:schemeClr>
                  </a:solidFill>
                  <a:latin typeface="Arial"/>
                  <a:ea typeface="Arial"/>
                  <a:cs typeface="Arial"/>
                  <a:sym typeface="Arial"/>
                </a:rPr>
                <a:t>How do these make the city more sustainable?</a:t>
              </a:r>
              <a:endParaRPr lang="en-US" sz="1400" dirty="0">
                <a:solidFill>
                  <a:schemeClr val="tx1">
                    <a:lumMod val="65000"/>
                    <a:lumOff val="35000"/>
                  </a:schemeClr>
                </a:solidFill>
                <a:latin typeface="Arial"/>
                <a:ea typeface="Arial"/>
                <a:cs typeface="Arial"/>
                <a:sym typeface="Arial"/>
              </a:endParaRPr>
            </a:p>
          </p:txBody>
        </p:sp>
        <p:sp>
          <p:nvSpPr>
            <p:cNvPr id="55" name="Google Shape;449;p2">
              <a:extLst>
                <a:ext uri="{FF2B5EF4-FFF2-40B4-BE49-F238E27FC236}">
                  <a16:creationId xmlns:a16="http://schemas.microsoft.com/office/drawing/2014/main" id="{F94A00D6-265E-4FEA-95F6-D12EC8C6062A}"/>
                </a:ext>
              </a:extLst>
            </p:cNvPr>
            <p:cNvSpPr txBox="1"/>
            <p:nvPr/>
          </p:nvSpPr>
          <p:spPr>
            <a:xfrm>
              <a:off x="8240082" y="1065798"/>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could be some of the negatives of your design?</a:t>
              </a:r>
              <a:endParaRPr sz="1400" dirty="0">
                <a:solidFill>
                  <a:schemeClr val="tx1">
                    <a:lumMod val="65000"/>
                    <a:lumOff val="35000"/>
                  </a:schemeClr>
                </a:solidFill>
                <a:latin typeface="Arial"/>
                <a:ea typeface="Arial"/>
                <a:cs typeface="Arial"/>
                <a:sym typeface="Arial"/>
              </a:endParaRPr>
            </a:p>
          </p:txBody>
        </p:sp>
        <p:sp>
          <p:nvSpPr>
            <p:cNvPr id="56" name="Rectangle: Rounded Corners 55">
              <a:extLst>
                <a:ext uri="{FF2B5EF4-FFF2-40B4-BE49-F238E27FC236}">
                  <a16:creationId xmlns:a16="http://schemas.microsoft.com/office/drawing/2014/main" id="{B0B627C4-861C-411D-B581-B9C468A7AC8F}"/>
                </a:ext>
              </a:extLst>
            </p:cNvPr>
            <p:cNvSpPr/>
            <p:nvPr/>
          </p:nvSpPr>
          <p:spPr>
            <a:xfrm>
              <a:off x="4431855" y="4328911"/>
              <a:ext cx="3262229" cy="1794930"/>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8" name="Group 67">
              <a:extLst>
                <a:ext uri="{FF2B5EF4-FFF2-40B4-BE49-F238E27FC236}">
                  <a16:creationId xmlns:a16="http://schemas.microsoft.com/office/drawing/2014/main" id="{0B906BC2-F9A7-46FF-B1DE-2962BC72FDBC}"/>
                </a:ext>
              </a:extLst>
            </p:cNvPr>
            <p:cNvGrpSpPr/>
            <p:nvPr/>
          </p:nvGrpSpPr>
          <p:grpSpPr>
            <a:xfrm>
              <a:off x="-2" y="1"/>
              <a:ext cx="12192001" cy="901693"/>
              <a:chOff x="-2" y="1"/>
              <a:chExt cx="12192001" cy="901693"/>
            </a:xfrm>
          </p:grpSpPr>
          <p:sp>
            <p:nvSpPr>
              <p:cNvPr id="69" name="Rectangle 68">
                <a:extLst>
                  <a:ext uri="{FF2B5EF4-FFF2-40B4-BE49-F238E27FC236}">
                    <a16:creationId xmlns:a16="http://schemas.microsoft.com/office/drawing/2014/main" id="{B31D68EE-9996-4C52-8262-560267EAC847}"/>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0" name="Group 69">
                <a:extLst>
                  <a:ext uri="{FF2B5EF4-FFF2-40B4-BE49-F238E27FC236}">
                    <a16:creationId xmlns:a16="http://schemas.microsoft.com/office/drawing/2014/main" id="{667B3F02-67B7-4755-AAD9-C6A953E9D9D9}"/>
                  </a:ext>
                </a:extLst>
              </p:cNvPr>
              <p:cNvGrpSpPr/>
              <p:nvPr/>
            </p:nvGrpSpPr>
            <p:grpSpPr>
              <a:xfrm>
                <a:off x="0" y="6352"/>
                <a:ext cx="513500" cy="895342"/>
                <a:chOff x="0" y="6352"/>
                <a:chExt cx="513500" cy="895342"/>
              </a:xfrm>
            </p:grpSpPr>
            <p:sp>
              <p:nvSpPr>
                <p:cNvPr id="72" name="Rectangle 71">
                  <a:extLst>
                    <a:ext uri="{FF2B5EF4-FFF2-40B4-BE49-F238E27FC236}">
                      <a16:creationId xmlns:a16="http://schemas.microsoft.com/office/drawing/2014/main" id="{B83ED6A8-76BE-4F28-92B0-122FB31BA267}"/>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DDB24AA5-47E6-443B-974C-61DD3AEA1854}"/>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514D159F-7F52-41DF-B499-51D921004471}"/>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Rectangle 74">
                  <a:extLst>
                    <a:ext uri="{FF2B5EF4-FFF2-40B4-BE49-F238E27FC236}">
                      <a16:creationId xmlns:a16="http://schemas.microsoft.com/office/drawing/2014/main" id="{9D03FB30-6F1F-4FEA-BA52-E5C974763EFF}"/>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74059BEB-D34E-4FB5-8D6F-BE1E2F3795AF}"/>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811CC301-EB4B-4F1E-AD53-3800E55933B9}"/>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1" name="Google Shape;498;p7">
                <a:extLst>
                  <a:ext uri="{FF2B5EF4-FFF2-40B4-BE49-F238E27FC236}">
                    <a16:creationId xmlns:a16="http://schemas.microsoft.com/office/drawing/2014/main" id="{0F7D83EE-ADDC-4B01-B4A5-E8004C78A587}"/>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8" name="Google Shape;449;p2">
              <a:extLst>
                <a:ext uri="{FF2B5EF4-FFF2-40B4-BE49-F238E27FC236}">
                  <a16:creationId xmlns:a16="http://schemas.microsoft.com/office/drawing/2014/main" id="{026CA1BE-E0C7-2545-A78A-719489ADF9F4}"/>
                </a:ext>
              </a:extLst>
            </p:cNvPr>
            <p:cNvSpPr txBox="1"/>
            <p:nvPr/>
          </p:nvSpPr>
          <p:spPr>
            <a:xfrm>
              <a:off x="685240" y="1053423"/>
              <a:ext cx="285261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75000"/>
                      <a:lumOff val="25000"/>
                    </a:schemeClr>
                  </a:solidFill>
                  <a:latin typeface="Arial"/>
                  <a:ea typeface="Arial"/>
                  <a:cs typeface="Arial"/>
                  <a:sym typeface="Arial"/>
                </a:rPr>
                <a:t>Evaluate: Impacts of 	   your design</a:t>
              </a:r>
              <a:endParaRPr lang="en-AU" sz="1400" dirty="0">
                <a:solidFill>
                  <a:schemeClr val="tx1">
                    <a:lumMod val="75000"/>
                    <a:lumOff val="2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75000"/>
                    <a:lumOff val="25000"/>
                  </a:schemeClr>
                </a:solidFill>
                <a:latin typeface="Arial"/>
                <a:ea typeface="Arial"/>
                <a:cs typeface="Arial"/>
                <a:sym typeface="Arial"/>
              </a:endParaRPr>
            </a:p>
          </p:txBody>
        </p:sp>
        <p:sp>
          <p:nvSpPr>
            <p:cNvPr id="29" name="TextBox 28">
              <a:extLst>
                <a:ext uri="{FF2B5EF4-FFF2-40B4-BE49-F238E27FC236}">
                  <a16:creationId xmlns:a16="http://schemas.microsoft.com/office/drawing/2014/main" id="{F7921E80-45AE-E560-8B6F-8B0336FE18FD}"/>
                </a:ext>
              </a:extLst>
            </p:cNvPr>
            <p:cNvSpPr txBox="1"/>
            <p:nvPr/>
          </p:nvSpPr>
          <p:spPr>
            <a:xfrm>
              <a:off x="685237" y="1910356"/>
              <a:ext cx="3268213" cy="2031325"/>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tx1">
                      <a:lumMod val="75000"/>
                      <a:lumOff val="25000"/>
                    </a:schemeClr>
                  </a:solidFill>
                  <a:effectLst/>
                  <a:latin typeface="Arial" panose="020B0604020202020204" pitchFamily="34" charset="0"/>
                  <a:cs typeface="Arial" panose="020B0604020202020204" pitchFamily="34" charset="0"/>
                </a:rPr>
                <a:t>Explain how the key elements of your design meet the requirements of the design brief and consider what some of the negative impacts of your design might be for some or all the city residents.</a:t>
              </a:r>
            </a:p>
          </p:txBody>
        </p:sp>
        <p:sp>
          <p:nvSpPr>
            <p:cNvPr id="39" name="Rectangle: Rounded Corners 38">
              <a:extLst>
                <a:ext uri="{FF2B5EF4-FFF2-40B4-BE49-F238E27FC236}">
                  <a16:creationId xmlns:a16="http://schemas.microsoft.com/office/drawing/2014/main" id="{10D2D00D-EE3E-8F6E-A57C-C35AA4360774}"/>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3B98455F-9AFB-F873-EE61-9187274FC0DA}"/>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Evaluate</a:t>
              </a:r>
              <a:endParaRPr lang="en-AU" sz="2000" dirty="0">
                <a:solidFill>
                  <a:schemeClr val="bg1"/>
                </a:solidFill>
              </a:endParaRPr>
            </a:p>
          </p:txBody>
        </p:sp>
        <p:pic>
          <p:nvPicPr>
            <p:cNvPr id="45" name="Picture 44">
              <a:hlinkClick r:id="rId2"/>
              <a:extLst>
                <a:ext uri="{FF2B5EF4-FFF2-40B4-BE49-F238E27FC236}">
                  <a16:creationId xmlns:a16="http://schemas.microsoft.com/office/drawing/2014/main" id="{70E7F7DD-5A38-844E-3F93-2ED31651FBE3}"/>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385733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BE77504-AE37-C41D-441B-7B88477CE558}"/>
              </a:ext>
            </a:extLst>
          </p:cNvPr>
          <p:cNvGraphicFramePr>
            <a:graphicFrameLocks noGrp="1"/>
          </p:cNvGraphicFramePr>
          <p:nvPr>
            <p:extLst>
              <p:ext uri="{D42A27DB-BD31-4B8C-83A1-F6EECF244321}">
                <p14:modId xmlns:p14="http://schemas.microsoft.com/office/powerpoint/2010/main" val="2405068051"/>
              </p:ext>
            </p:extLst>
          </p:nvPr>
        </p:nvGraphicFramePr>
        <p:xfrm>
          <a:off x="598434" y="1552204"/>
          <a:ext cx="10995131" cy="4269734"/>
        </p:xfrm>
        <a:graphic>
          <a:graphicData uri="http://schemas.openxmlformats.org/drawingml/2006/table">
            <a:tbl>
              <a:tblPr/>
              <a:tblGrid>
                <a:gridCol w="2139130">
                  <a:extLst>
                    <a:ext uri="{9D8B030D-6E8A-4147-A177-3AD203B41FA5}">
                      <a16:colId xmlns:a16="http://schemas.microsoft.com/office/drawing/2014/main" val="3838091391"/>
                    </a:ext>
                  </a:extLst>
                </a:gridCol>
                <a:gridCol w="2930411">
                  <a:extLst>
                    <a:ext uri="{9D8B030D-6E8A-4147-A177-3AD203B41FA5}">
                      <a16:colId xmlns:a16="http://schemas.microsoft.com/office/drawing/2014/main" val="2834380019"/>
                    </a:ext>
                  </a:extLst>
                </a:gridCol>
                <a:gridCol w="2992601">
                  <a:extLst>
                    <a:ext uri="{9D8B030D-6E8A-4147-A177-3AD203B41FA5}">
                      <a16:colId xmlns:a16="http://schemas.microsoft.com/office/drawing/2014/main" val="864019767"/>
                    </a:ext>
                  </a:extLst>
                </a:gridCol>
                <a:gridCol w="2932989">
                  <a:extLst>
                    <a:ext uri="{9D8B030D-6E8A-4147-A177-3AD203B41FA5}">
                      <a16:colId xmlns:a16="http://schemas.microsoft.com/office/drawing/2014/main" val="755000790"/>
                    </a:ext>
                  </a:extLst>
                </a:gridCol>
              </a:tblGrid>
              <a:tr h="368294">
                <a:tc>
                  <a:txBody>
                    <a:bodyPr/>
                    <a:lstStyle/>
                    <a:p>
                      <a:pPr algn="ctr" rtl="0" fontAlgn="ctr">
                        <a:spcBef>
                          <a:spcPts val="0"/>
                        </a:spcBef>
                        <a:spcAft>
                          <a:spcPts val="0"/>
                        </a:spcAft>
                      </a:pPr>
                      <a:r>
                        <a:rPr lang="en-AU" sz="1400" b="1" i="0" u="none" strike="noStrike" dirty="0">
                          <a:solidFill>
                            <a:schemeClr val="bg1"/>
                          </a:solidFill>
                          <a:effectLst/>
                          <a:latin typeface="Arial" panose="020B0604020202020204" pitchFamily="34" charset="0"/>
                          <a:cs typeface="Arial" panose="020B0604020202020204" pitchFamily="34" charset="0"/>
                        </a:rPr>
                        <a:t>CRITERIA</a:t>
                      </a:r>
                      <a:endParaRPr lang="en-AU" sz="1400" b="1" dirty="0">
                        <a:solidFill>
                          <a:schemeClr val="bg1"/>
                        </a:solidFill>
                        <a:effectLst/>
                        <a:latin typeface="Arial" panose="020B0604020202020204" pitchFamily="34" charset="0"/>
                        <a:cs typeface="Arial" panose="020B0604020202020204" pitchFamily="34"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latin typeface="Arial" panose="020B0604020202020204" pitchFamily="34" charset="0"/>
                          <a:cs typeface="Arial" panose="020B0604020202020204" pitchFamily="34" charset="0"/>
                        </a:rPr>
                        <a:t>APPROACHING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AT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BEYOND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extLst>
                  <a:ext uri="{0D108BD9-81ED-4DB2-BD59-A6C34878D82A}">
                    <a16:rowId xmlns:a16="http://schemas.microsoft.com/office/drawing/2014/main" val="3500297251"/>
                  </a:ext>
                </a:extLst>
              </a:tr>
              <a:tr h="888028">
                <a:tc>
                  <a:txBody>
                    <a:bodyPr/>
                    <a:lstStyle/>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 </a:t>
                      </a:r>
                      <a:br>
                        <a:rPr lang="en-US" sz="1800" b="1">
                          <a:solidFill>
                            <a:schemeClr val="tx1"/>
                          </a:solidFill>
                          <a:effectLst/>
                          <a:latin typeface="Arial" panose="020B0604020202020204" pitchFamily="34" charset="0"/>
                          <a:cs typeface="Arial" panose="020B0604020202020204" pitchFamily="34" charset="0"/>
                        </a:rPr>
                      </a:br>
                      <a:r>
                        <a:rPr lang="en-US" sz="1800" b="1">
                          <a:solidFill>
                            <a:schemeClr val="tx1"/>
                          </a:solidFill>
                          <a:effectLst/>
                          <a:latin typeface="Arial" panose="020B0604020202020204" pitchFamily="34" charset="0"/>
                          <a:cs typeface="Arial" panose="020B0604020202020204" pitchFamily="34" charset="0"/>
                        </a:rPr>
                        <a:t>Investigate</a:t>
                      </a: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investigated some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investigated all suggested areas.</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investigated all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2828477184"/>
                  </a:ext>
                </a:extLst>
              </a:tr>
              <a:tr h="888028">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Generate</a:t>
                      </a:r>
                    </a:p>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generated some basic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relevant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detailed and insightful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86697288"/>
                  </a:ext>
                </a:extLst>
              </a:tr>
              <a:tr h="791275">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Produce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produced a basic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suitable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an innovative and creative concept in Minecraft.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913602349"/>
                  </a:ext>
                </a:extLst>
              </a:tr>
              <a:tr h="254345">
                <a:tc>
                  <a:txBody>
                    <a:bodyPr/>
                    <a:lstStyle/>
                    <a:p>
                      <a:pPr algn="ctr"/>
                      <a:endParaRPr lang="en-AU" sz="1800" b="1" dirty="0">
                        <a:solidFill>
                          <a:schemeClr val="tx1"/>
                        </a:solidFill>
                        <a:latin typeface="Arial" panose="020B0604020202020204" pitchFamily="34" charset="0"/>
                        <a:cs typeface="Arial" panose="020B0604020202020204" pitchFamily="34" charset="0"/>
                      </a:endParaRPr>
                    </a:p>
                    <a:p>
                      <a:pPr algn="ctr"/>
                      <a:r>
                        <a:rPr lang="en-AU" sz="1800" b="1" dirty="0">
                          <a:solidFill>
                            <a:schemeClr val="tx1"/>
                          </a:solidFill>
                          <a:latin typeface="Arial" panose="020B0604020202020204" pitchFamily="34" charset="0"/>
                          <a:cs typeface="Arial" panose="020B0604020202020204" pitchFamily="34" charset="0"/>
                        </a:rPr>
                        <a:t>Evaluate</a:t>
                      </a:r>
                    </a:p>
                    <a:p>
                      <a:pPr algn="ctr"/>
                      <a:endParaRPr lang="en-AU" sz="1800" b="1" dirty="0">
                        <a:solidFill>
                          <a:schemeClr val="tx1"/>
                        </a:solidFill>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basic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most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evaluated all elements of the design.</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3203510949"/>
                  </a:ext>
                </a:extLst>
              </a:tr>
            </a:tbl>
          </a:graphicData>
        </a:graphic>
      </p:graphicFrame>
      <p:grpSp>
        <p:nvGrpSpPr>
          <p:cNvPr id="5" name="Group 4">
            <a:extLst>
              <a:ext uri="{FF2B5EF4-FFF2-40B4-BE49-F238E27FC236}">
                <a16:creationId xmlns:a16="http://schemas.microsoft.com/office/drawing/2014/main" id="{3EDCC376-0893-B469-46B2-90E6FA6BE5A3}"/>
              </a:ext>
            </a:extLst>
          </p:cNvPr>
          <p:cNvGrpSpPr/>
          <p:nvPr/>
        </p:nvGrpSpPr>
        <p:grpSpPr>
          <a:xfrm>
            <a:off x="-2" y="1"/>
            <a:ext cx="12192001" cy="901693"/>
            <a:chOff x="-2" y="1"/>
            <a:chExt cx="12192001" cy="901693"/>
          </a:xfrm>
        </p:grpSpPr>
        <p:sp>
          <p:nvSpPr>
            <p:cNvPr id="6" name="Rectangle 5">
              <a:extLst>
                <a:ext uri="{FF2B5EF4-FFF2-40B4-BE49-F238E27FC236}">
                  <a16:creationId xmlns:a16="http://schemas.microsoft.com/office/drawing/2014/main" id="{0D76B4F7-8E1C-3E62-6FB9-FE617A1306AE}"/>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BA9AF2A8-915F-A053-AC23-7D6468996200}"/>
                </a:ext>
              </a:extLst>
            </p:cNvPr>
            <p:cNvGrpSpPr/>
            <p:nvPr/>
          </p:nvGrpSpPr>
          <p:grpSpPr>
            <a:xfrm>
              <a:off x="0" y="6352"/>
              <a:ext cx="513500" cy="895342"/>
              <a:chOff x="0" y="6352"/>
              <a:chExt cx="513500" cy="895342"/>
            </a:xfrm>
          </p:grpSpPr>
          <p:sp>
            <p:nvSpPr>
              <p:cNvPr id="9" name="Rectangle 8">
                <a:extLst>
                  <a:ext uri="{FF2B5EF4-FFF2-40B4-BE49-F238E27FC236}">
                    <a16:creationId xmlns:a16="http://schemas.microsoft.com/office/drawing/2014/main" id="{5EA925EF-D65F-2D8F-9960-19A4DF9C88D8}"/>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3B02B1B-355A-0E1C-A89F-214275633239}"/>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6794AD98-9DDF-7EA9-B462-35CBD038609E}"/>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2A3EAEF4-0E2C-1C03-CCA4-225681A262AF}"/>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D9340FA9-2F5F-6B88-C47E-9DA7C5F9EF9C}"/>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848B5C25-90FA-59A0-DC83-5AB3FFDAD26C}"/>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Google Shape;498;p7">
              <a:extLst>
                <a:ext uri="{FF2B5EF4-FFF2-40B4-BE49-F238E27FC236}">
                  <a16:creationId xmlns:a16="http://schemas.microsoft.com/office/drawing/2014/main" id="{B211CC72-4A6F-9EAC-C515-DDDEFA2D45BA}"/>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Tree>
    <p:extLst>
      <p:ext uri="{BB962C8B-B14F-4D97-AF65-F5344CB8AC3E}">
        <p14:creationId xmlns:p14="http://schemas.microsoft.com/office/powerpoint/2010/main" val="315643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836997-0257-B772-CAE1-5EB265819DF1}"/>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5" name="Group 44">
              <a:extLst>
                <a:ext uri="{FF2B5EF4-FFF2-40B4-BE49-F238E27FC236}">
                  <a16:creationId xmlns:a16="http://schemas.microsoft.com/office/drawing/2014/main" id="{E510BE57-BEA4-43B6-84D4-4B2D509A4A70}"/>
                </a:ext>
              </a:extLst>
            </p:cNvPr>
            <p:cNvGrpSpPr/>
            <p:nvPr/>
          </p:nvGrpSpPr>
          <p:grpSpPr>
            <a:xfrm>
              <a:off x="-2" y="1"/>
              <a:ext cx="12192001" cy="901693"/>
              <a:chOff x="-2" y="1"/>
              <a:chExt cx="12192001" cy="901693"/>
            </a:xfrm>
          </p:grpSpPr>
          <p:sp>
            <p:nvSpPr>
              <p:cNvPr id="16" name="Rectangle 15">
                <a:extLst>
                  <a:ext uri="{FF2B5EF4-FFF2-40B4-BE49-F238E27FC236}">
                    <a16:creationId xmlns:a16="http://schemas.microsoft.com/office/drawing/2014/main" id="{50AAF529-1045-4A98-9CED-BC87169594CB}"/>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a:extLst>
                  <a:ext uri="{FF2B5EF4-FFF2-40B4-BE49-F238E27FC236}">
                    <a16:creationId xmlns:a16="http://schemas.microsoft.com/office/drawing/2014/main" id="{1C58BC63-D62D-46FD-A1A0-58E3E460C16F}"/>
                  </a:ext>
                </a:extLst>
              </p:cNvPr>
              <p:cNvGrpSpPr/>
              <p:nvPr/>
            </p:nvGrpSpPr>
            <p:grpSpPr>
              <a:xfrm>
                <a:off x="0" y="6352"/>
                <a:ext cx="513500" cy="895342"/>
                <a:chOff x="0" y="6352"/>
                <a:chExt cx="513500" cy="895342"/>
              </a:xfrm>
            </p:grpSpPr>
            <p:sp>
              <p:nvSpPr>
                <p:cNvPr id="24" name="Rectangle 23">
                  <a:extLst>
                    <a:ext uri="{FF2B5EF4-FFF2-40B4-BE49-F238E27FC236}">
                      <a16:creationId xmlns:a16="http://schemas.microsoft.com/office/drawing/2014/main" id="{81D5A009-3A75-4721-9F1F-0CEA652ECD82}"/>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92C0F15F-7979-487B-8733-4A2C1858184B}"/>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840ABDC6-5A3D-4DB6-9EE3-A40865CE3310}"/>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BD1D0F38-7AE6-434F-96DE-8B5239F72685}"/>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2DA3A265-9E0F-4A76-806B-F48F1CF36B77}"/>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52B74DF-8CF9-473F-8816-74C09932A093}"/>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Google Shape;498;p7">
                <a:extLst>
                  <a:ext uri="{FF2B5EF4-FFF2-40B4-BE49-F238E27FC236}">
                    <a16:creationId xmlns:a16="http://schemas.microsoft.com/office/drawing/2014/main" id="{C71371F1-9804-4838-9F2A-139688F3E9E8}"/>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40" name="Google Shape;449;p2">
              <a:extLst>
                <a:ext uri="{FF2B5EF4-FFF2-40B4-BE49-F238E27FC236}">
                  <a16:creationId xmlns:a16="http://schemas.microsoft.com/office/drawing/2014/main" id="{BB6269E0-C92C-4374-AF18-3EFD98D419C8}"/>
                </a:ext>
              </a:extLst>
            </p:cNvPr>
            <p:cNvSpPr txBox="1"/>
            <p:nvPr/>
          </p:nvSpPr>
          <p:spPr>
            <a:xfrm>
              <a:off x="4607674" y="1253448"/>
              <a:ext cx="6720726"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tx1">
                      <a:lumMod val="65000"/>
                      <a:lumOff val="35000"/>
                    </a:schemeClr>
                  </a:solidFill>
                  <a:latin typeface="Arial"/>
                  <a:ea typeface="Arial"/>
                  <a:cs typeface="Arial"/>
                  <a:sym typeface="Arial"/>
                </a:rPr>
                <a:t>Welcome to Healthy Melbourne - A Minecraft Mission! </a:t>
              </a:r>
              <a:endParaRPr dirty="0">
                <a:solidFill>
                  <a:schemeClr val="tx1">
                    <a:lumMod val="65000"/>
                    <a:lumOff val="35000"/>
                  </a:schemeClr>
                </a:solidFil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r>
                <a:rPr lang="en-US" sz="1400" dirty="0">
                  <a:solidFill>
                    <a:schemeClr val="tx1">
                      <a:lumMod val="65000"/>
                      <a:lumOff val="35000"/>
                    </a:schemeClr>
                  </a:solidFill>
                  <a:latin typeface="Arial"/>
                  <a:ea typeface="Arial"/>
                  <a:cs typeface="Arial"/>
                  <a:sym typeface="Arial"/>
                </a:rPr>
                <a:t>As cities rapidly increase in population, we need to plan for new ways to ensure healthier and happier lives for the people who live in them.</a:t>
              </a:r>
            </a:p>
            <a:p>
              <a:pPr marL="0" marR="0" lvl="0" indent="0" algn="l" rtl="0">
                <a:spcBef>
                  <a:spcPts val="0"/>
                </a:spcBef>
                <a:spcAft>
                  <a:spcPts val="0"/>
                </a:spcAft>
                <a:buNone/>
              </a:pPr>
              <a:endParaRPr lang="en-US"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US" sz="1400" dirty="0">
                  <a:solidFill>
                    <a:schemeClr val="tx1">
                      <a:lumMod val="65000"/>
                      <a:lumOff val="35000"/>
                    </a:schemeClr>
                  </a:solidFill>
                  <a:latin typeface="Arial"/>
                  <a:cs typeface="Arial"/>
                  <a:sym typeface="Arial"/>
                </a:rPr>
                <a:t>One key issue that we need to solve is reducing mental and psychical health issues associated with modern life and work.</a:t>
              </a:r>
            </a:p>
            <a:p>
              <a:pPr marL="0" marR="0" lvl="0" indent="0" algn="l" rtl="0">
                <a:spcBef>
                  <a:spcPts val="0"/>
                </a:spcBef>
                <a:spcAft>
                  <a:spcPts val="0"/>
                </a:spcAft>
                <a:buNone/>
              </a:pPr>
              <a:endParaRPr lang="en-US"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US" sz="1400" dirty="0">
                  <a:solidFill>
                    <a:schemeClr val="tx1">
                      <a:lumMod val="65000"/>
                      <a:lumOff val="35000"/>
                    </a:schemeClr>
                  </a:solidFill>
                  <a:latin typeface="Arial"/>
                  <a:cs typeface="Arial"/>
                  <a:sym typeface="Arial"/>
                </a:rPr>
                <a:t>Through our experience with the recent pandemic, we now know how important daily exercise and social contact is to our wellbeing. We need to find more ways to encourage healthier and more sustainable habits.</a:t>
              </a:r>
            </a:p>
            <a:p>
              <a:pPr marL="0" marR="0" lvl="0" indent="0" algn="l" rtl="0">
                <a:spcBef>
                  <a:spcPts val="0"/>
                </a:spcBef>
                <a:spcAft>
                  <a:spcPts val="0"/>
                </a:spcAft>
                <a:buNone/>
              </a:pPr>
              <a:endParaRPr lang="en-US"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US" sz="1400" dirty="0">
                  <a:solidFill>
                    <a:schemeClr val="tx1">
                      <a:lumMod val="65000"/>
                      <a:lumOff val="35000"/>
                    </a:schemeClr>
                  </a:solidFill>
                  <a:latin typeface="Arial"/>
                  <a:cs typeface="Arial"/>
                  <a:sym typeface="Arial"/>
                </a:rPr>
                <a:t>We need your help to design Melbourne for a more sustainable future by creating new spaces, structures and technologies that will help to achieve this goal.</a:t>
              </a:r>
              <a:endParaRPr lang="en-US" sz="1400" dirty="0">
                <a:solidFill>
                  <a:schemeClr val="tx1">
                    <a:lumMod val="65000"/>
                    <a:lumOff val="35000"/>
                  </a:schemeClr>
                </a:solidFill>
              </a:endParaRPr>
            </a:p>
          </p:txBody>
        </p:sp>
        <p:sp>
          <p:nvSpPr>
            <p:cNvPr id="41" name="Google Shape;449;p2">
              <a:extLst>
                <a:ext uri="{FF2B5EF4-FFF2-40B4-BE49-F238E27FC236}">
                  <a16:creationId xmlns:a16="http://schemas.microsoft.com/office/drawing/2014/main" id="{0B7A9DE9-3FD0-47C2-8ED5-CD3953F13E3A}"/>
                </a:ext>
              </a:extLst>
            </p:cNvPr>
            <p:cNvSpPr txBox="1"/>
            <p:nvPr/>
          </p:nvSpPr>
          <p:spPr>
            <a:xfrm>
              <a:off x="685240" y="1253448"/>
              <a:ext cx="3120902"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Design Brief</a:t>
              </a:r>
              <a:endParaRPr dirty="0">
                <a:solidFill>
                  <a:schemeClr val="bg1"/>
                </a:solidFil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a:p>
              <a:pPr marL="0" marR="0" lvl="0" indent="0" algn="l" rtl="0">
                <a:spcBef>
                  <a:spcPts val="0"/>
                </a:spcBef>
                <a:spcAft>
                  <a:spcPts val="0"/>
                </a:spcAft>
                <a:buNone/>
              </a:pPr>
              <a:r>
                <a:rPr lang="en-US" sz="1400" dirty="0">
                  <a:solidFill>
                    <a:schemeClr val="bg1"/>
                  </a:solidFill>
                  <a:latin typeface="Arial"/>
                  <a:ea typeface="Arial"/>
                  <a:cs typeface="Arial"/>
                  <a:sym typeface="Arial"/>
                </a:rPr>
                <a:t>Read this design brief and identify key information in the space provided below.</a:t>
              </a:r>
              <a:endParaRPr lang="en-US" sz="1400" dirty="0">
                <a:solidFill>
                  <a:schemeClr val="bg1"/>
                </a:solidFill>
              </a:endParaRPr>
            </a:p>
          </p:txBody>
        </p:sp>
        <p:sp>
          <p:nvSpPr>
            <p:cNvPr id="23" name="Rectangle: Rounded Corners 22">
              <a:extLst>
                <a:ext uri="{FF2B5EF4-FFF2-40B4-BE49-F238E27FC236}">
                  <a16:creationId xmlns:a16="http://schemas.microsoft.com/office/drawing/2014/main" id="{4084749B-95CD-A7F4-E686-9F89A50B2FB5}"/>
                </a:ext>
              </a:extLst>
            </p:cNvPr>
            <p:cNvSpPr/>
            <p:nvPr/>
          </p:nvSpPr>
          <p:spPr>
            <a:xfrm>
              <a:off x="4607674" y="4622799"/>
              <a:ext cx="6788459" cy="1512681"/>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DFE44587-06A6-2A50-3844-11EDE75C19A4}"/>
                </a:ext>
              </a:extLst>
            </p:cNvPr>
            <p:cNvSpPr txBox="1"/>
            <p:nvPr/>
          </p:nvSpPr>
          <p:spPr>
            <a:xfrm>
              <a:off x="4749800" y="4715933"/>
              <a:ext cx="6333067"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Key Information:</a:t>
              </a:r>
            </a:p>
          </p:txBody>
        </p:sp>
        <p:sp>
          <p:nvSpPr>
            <p:cNvPr id="33" name="Rectangle: Rounded Corners 32">
              <a:extLst>
                <a:ext uri="{FF2B5EF4-FFF2-40B4-BE49-F238E27FC236}">
                  <a16:creationId xmlns:a16="http://schemas.microsoft.com/office/drawing/2014/main" id="{51F48A22-CB20-2DB4-156C-585769AB51CE}"/>
                </a:ext>
              </a:extLst>
            </p:cNvPr>
            <p:cNvSpPr/>
            <p:nvPr/>
          </p:nvSpPr>
          <p:spPr>
            <a:xfrm flipH="1">
              <a:off x="714037" y="4089400"/>
              <a:ext cx="3120901" cy="2056768"/>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a:hlinkClick r:id="rId2"/>
              <a:extLst>
                <a:ext uri="{FF2B5EF4-FFF2-40B4-BE49-F238E27FC236}">
                  <a16:creationId xmlns:a16="http://schemas.microsoft.com/office/drawing/2014/main" id="{84772AF2-B8BA-9961-18E4-9C7A3CEC36FD}"/>
                </a:ext>
              </a:extLst>
            </p:cNvPr>
            <p:cNvSpPr txBox="1"/>
            <p:nvPr/>
          </p:nvSpPr>
          <p:spPr>
            <a:xfrm>
              <a:off x="738180" y="5457919"/>
              <a:ext cx="3120902" cy="646331"/>
            </a:xfrm>
            <a:prstGeom prst="rect">
              <a:avLst/>
            </a:prstGeom>
            <a:noFill/>
          </p:spPr>
          <p:txBody>
            <a:bodyPr wrap="square" rtlCol="0">
              <a:spAutoFit/>
            </a:bodyPr>
            <a:lstStyle/>
            <a:p>
              <a:pPr algn="ctr"/>
              <a:r>
                <a:rPr lang="en-AU" dirty="0">
                  <a:solidFill>
                    <a:schemeClr val="bg1"/>
                  </a:solidFill>
                  <a:hlinkClick r:id="rId2">
                    <a:extLst>
                      <a:ext uri="{A12FA001-AC4F-418D-AE19-62706E023703}">
                        <ahyp:hlinkClr xmlns:ahyp="http://schemas.microsoft.com/office/drawing/2018/hyperlinkcolor" val="tx"/>
                      </a:ext>
                    </a:extLst>
                  </a:hlinkClick>
                </a:rPr>
                <a:t>Help Video: </a:t>
              </a:r>
            </a:p>
            <a:p>
              <a:pPr algn="ctr"/>
              <a:r>
                <a:rPr lang="en-AU" dirty="0">
                  <a:solidFill>
                    <a:schemeClr val="bg1"/>
                  </a:solidFill>
                  <a:hlinkClick r:id="rId2">
                    <a:extLst>
                      <a:ext uri="{A12FA001-AC4F-418D-AE19-62706E023703}">
                        <ahyp:hlinkClr xmlns:ahyp="http://schemas.microsoft.com/office/drawing/2018/hyperlinkcolor" val="tx"/>
                      </a:ext>
                    </a:extLst>
                  </a:hlinkClick>
                </a:rPr>
                <a:t>Planning and Managing</a:t>
              </a:r>
              <a:endParaRPr lang="en-AU" dirty="0">
                <a:solidFill>
                  <a:schemeClr val="bg1"/>
                </a:solidFill>
              </a:endParaRPr>
            </a:p>
          </p:txBody>
        </p:sp>
        <p:pic>
          <p:nvPicPr>
            <p:cNvPr id="42" name="Picture 41">
              <a:hlinkClick r:id="rId2"/>
              <a:extLst>
                <a:ext uri="{FF2B5EF4-FFF2-40B4-BE49-F238E27FC236}">
                  <a16:creationId xmlns:a16="http://schemas.microsoft.com/office/drawing/2014/main" id="{6250D746-2FE0-3679-549D-B177272C3D67}"/>
                </a:ext>
              </a:extLst>
            </p:cNvPr>
            <p:cNvPicPr>
              <a:picLocks noChangeAspect="1"/>
            </p:cNvPicPr>
            <p:nvPr/>
          </p:nvPicPr>
          <p:blipFill>
            <a:blip r:embed="rId3"/>
            <a:stretch>
              <a:fillRect/>
            </a:stretch>
          </p:blipFill>
          <p:spPr>
            <a:xfrm>
              <a:off x="1210664" y="4319493"/>
              <a:ext cx="2175934" cy="1116418"/>
            </a:xfrm>
            <a:prstGeom prst="rect">
              <a:avLst/>
            </a:prstGeom>
          </p:spPr>
        </p:pic>
      </p:grpSp>
    </p:spTree>
    <p:extLst>
      <p:ext uri="{BB962C8B-B14F-4D97-AF65-F5344CB8AC3E}">
        <p14:creationId xmlns:p14="http://schemas.microsoft.com/office/powerpoint/2010/main" val="292278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D7A36E-7764-F7F1-0BAB-9A5CC96E289D}"/>
              </a:ext>
            </a:extLst>
          </p:cNvPr>
          <p:cNvGrpSpPr/>
          <p:nvPr/>
        </p:nvGrpSpPr>
        <p:grpSpPr>
          <a:xfrm>
            <a:off x="-2" y="1"/>
            <a:ext cx="12192001" cy="6432975"/>
            <a:chOff x="-2" y="1"/>
            <a:chExt cx="12192001" cy="6432975"/>
          </a:xfrm>
        </p:grpSpPr>
        <p:pic>
          <p:nvPicPr>
            <p:cNvPr id="5" name="Picture 4">
              <a:extLst>
                <a:ext uri="{FF2B5EF4-FFF2-40B4-BE49-F238E27FC236}">
                  <a16:creationId xmlns:a16="http://schemas.microsoft.com/office/drawing/2014/main" id="{BBAD7E7F-6028-4A34-86A0-FC615E5A39EF}"/>
                </a:ext>
              </a:extLst>
            </p:cNvPr>
            <p:cNvPicPr>
              <a:picLocks noChangeAspect="1"/>
            </p:cNvPicPr>
            <p:nvPr/>
          </p:nvPicPr>
          <p:blipFill rotWithShape="1">
            <a:blip r:embed="rId2"/>
            <a:srcRect t="1425"/>
            <a:stretch/>
          </p:blipFill>
          <p:spPr>
            <a:xfrm>
              <a:off x="519139" y="5546558"/>
              <a:ext cx="4138019" cy="886418"/>
            </a:xfrm>
            <a:prstGeom prst="rect">
              <a:avLst/>
            </a:prstGeom>
          </p:spPr>
        </p:pic>
        <p:grpSp>
          <p:nvGrpSpPr>
            <p:cNvPr id="6" name="Group 5">
              <a:extLst>
                <a:ext uri="{FF2B5EF4-FFF2-40B4-BE49-F238E27FC236}">
                  <a16:creationId xmlns:a16="http://schemas.microsoft.com/office/drawing/2014/main" id="{FB88EA8E-BBA2-4F00-91D1-F58AB58C0A10}"/>
                </a:ext>
              </a:extLst>
            </p:cNvPr>
            <p:cNvGrpSpPr/>
            <p:nvPr/>
          </p:nvGrpSpPr>
          <p:grpSpPr>
            <a:xfrm>
              <a:off x="519139" y="1112983"/>
              <a:ext cx="2571931" cy="4204452"/>
              <a:chOff x="4297679" y="896429"/>
              <a:chExt cx="1438281" cy="5450628"/>
            </a:xfrm>
          </p:grpSpPr>
          <p:sp>
            <p:nvSpPr>
              <p:cNvPr id="7" name="Rectangle 6">
                <a:extLst>
                  <a:ext uri="{FF2B5EF4-FFF2-40B4-BE49-F238E27FC236}">
                    <a16:creationId xmlns:a16="http://schemas.microsoft.com/office/drawing/2014/main" id="{870DCF5B-6D8F-463A-B236-B1946ABD67B7}"/>
                  </a:ext>
                </a:extLst>
              </p:cNvPr>
              <p:cNvSpPr/>
              <p:nvPr/>
            </p:nvSpPr>
            <p:spPr>
              <a:xfrm>
                <a:off x="4297679" y="896429"/>
                <a:ext cx="1438281" cy="5450628"/>
              </a:xfrm>
              <a:prstGeom prst="rect">
                <a:avLst/>
              </a:prstGeom>
              <a:gradFill flip="none" rotWithShape="1">
                <a:gsLst>
                  <a:gs pos="0">
                    <a:srgbClr val="4D225C"/>
                  </a:gs>
                  <a:gs pos="100000">
                    <a:srgbClr val="8F689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D1C01E-4DEE-4AFF-86DF-B7258BB99FC9}"/>
                  </a:ext>
                </a:extLst>
              </p:cNvPr>
              <p:cNvSpPr/>
              <p:nvPr/>
            </p:nvSpPr>
            <p:spPr>
              <a:xfrm>
                <a:off x="4297679" y="964413"/>
                <a:ext cx="1438281" cy="5314262"/>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A98D66AD-085D-4AC3-80C1-B4C54331D249}"/>
                </a:ext>
              </a:extLst>
            </p:cNvPr>
            <p:cNvGrpSpPr/>
            <p:nvPr/>
          </p:nvGrpSpPr>
          <p:grpSpPr>
            <a:xfrm>
              <a:off x="3365122" y="1112784"/>
              <a:ext cx="2571931" cy="4204651"/>
              <a:chOff x="5882794" y="896230"/>
              <a:chExt cx="1438281" cy="5450628"/>
            </a:xfrm>
          </p:grpSpPr>
          <p:sp>
            <p:nvSpPr>
              <p:cNvPr id="10" name="Rectangle 9">
                <a:extLst>
                  <a:ext uri="{FF2B5EF4-FFF2-40B4-BE49-F238E27FC236}">
                    <a16:creationId xmlns:a16="http://schemas.microsoft.com/office/drawing/2014/main" id="{27C6BB41-A273-4436-B487-FE241127960C}"/>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BFC85F1-A569-4A09-93C2-3465E96717DE}"/>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81B72034-3B06-4288-B09D-20D9CDB8BD34}"/>
                </a:ext>
              </a:extLst>
            </p:cNvPr>
            <p:cNvGrpSpPr/>
            <p:nvPr/>
          </p:nvGrpSpPr>
          <p:grpSpPr>
            <a:xfrm>
              <a:off x="6254949" y="1112983"/>
              <a:ext cx="2571931" cy="4204452"/>
              <a:chOff x="7540714" y="896031"/>
              <a:chExt cx="1438281" cy="5450628"/>
            </a:xfrm>
          </p:grpSpPr>
          <p:sp>
            <p:nvSpPr>
              <p:cNvPr id="13" name="Rectangle 12">
                <a:extLst>
                  <a:ext uri="{FF2B5EF4-FFF2-40B4-BE49-F238E27FC236}">
                    <a16:creationId xmlns:a16="http://schemas.microsoft.com/office/drawing/2014/main" id="{B71005F2-3E5E-48D2-9046-F177D70A2371}"/>
                  </a:ext>
                </a:extLst>
              </p:cNvPr>
              <p:cNvSpPr/>
              <p:nvPr/>
            </p:nvSpPr>
            <p:spPr>
              <a:xfrm>
                <a:off x="7540714" y="896031"/>
                <a:ext cx="143828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6AABE1E-3704-4F68-8DCC-0D4B0D9C0371}"/>
                  </a:ext>
                </a:extLst>
              </p:cNvPr>
              <p:cNvSpPr/>
              <p:nvPr/>
            </p:nvSpPr>
            <p:spPr>
              <a:xfrm>
                <a:off x="7540714" y="964015"/>
                <a:ext cx="143828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Rectangle 15">
              <a:extLst>
                <a:ext uri="{FF2B5EF4-FFF2-40B4-BE49-F238E27FC236}">
                  <a16:creationId xmlns:a16="http://schemas.microsoft.com/office/drawing/2014/main" id="{01681F1C-B208-4A55-867E-2BE1A39A73B1}"/>
                </a:ext>
              </a:extLst>
            </p:cNvPr>
            <p:cNvSpPr/>
            <p:nvPr/>
          </p:nvSpPr>
          <p:spPr>
            <a:xfrm>
              <a:off x="9100932" y="1113182"/>
              <a:ext cx="2571929" cy="4204253"/>
            </a:xfrm>
            <a:prstGeom prst="rect">
              <a:avLst/>
            </a:prstGeom>
            <a:gradFill flip="none" rotWithShape="1">
              <a:gsLst>
                <a:gs pos="0">
                  <a:srgbClr val="C9953F"/>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8314ADF-55F9-4E2B-855D-DF7D9F9A0014}"/>
                </a:ext>
              </a:extLst>
            </p:cNvPr>
            <p:cNvSpPr/>
            <p:nvPr/>
          </p:nvSpPr>
          <p:spPr>
            <a:xfrm>
              <a:off x="9100932" y="1165620"/>
              <a:ext cx="2571929" cy="4099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49E43864-0B72-4D2B-83E4-BE7D933BFF9A}"/>
                </a:ext>
              </a:extLst>
            </p:cNvPr>
            <p:cNvPicPr>
              <a:picLocks noChangeAspect="1"/>
            </p:cNvPicPr>
            <p:nvPr/>
          </p:nvPicPr>
          <p:blipFill>
            <a:blip r:embed="rId3"/>
            <a:stretch>
              <a:fillRect/>
            </a:stretch>
          </p:blipFill>
          <p:spPr>
            <a:xfrm>
              <a:off x="560986" y="1212852"/>
              <a:ext cx="2476715" cy="693480"/>
            </a:xfrm>
            <a:prstGeom prst="rect">
              <a:avLst/>
            </a:prstGeom>
          </p:spPr>
        </p:pic>
        <p:pic>
          <p:nvPicPr>
            <p:cNvPr id="31" name="Picture 30">
              <a:extLst>
                <a:ext uri="{FF2B5EF4-FFF2-40B4-BE49-F238E27FC236}">
                  <a16:creationId xmlns:a16="http://schemas.microsoft.com/office/drawing/2014/main" id="{82FAFEE3-AE83-42AD-9386-243378580A8C}"/>
                </a:ext>
              </a:extLst>
            </p:cNvPr>
            <p:cNvPicPr>
              <a:picLocks noChangeAspect="1"/>
            </p:cNvPicPr>
            <p:nvPr/>
          </p:nvPicPr>
          <p:blipFill>
            <a:blip r:embed="rId4"/>
            <a:stretch>
              <a:fillRect/>
            </a:stretch>
          </p:blipFill>
          <p:spPr>
            <a:xfrm>
              <a:off x="3418429" y="1179782"/>
              <a:ext cx="2461473" cy="769687"/>
            </a:xfrm>
            <a:prstGeom prst="rect">
              <a:avLst/>
            </a:prstGeom>
          </p:spPr>
        </p:pic>
        <p:pic>
          <p:nvPicPr>
            <p:cNvPr id="33" name="Picture 32">
              <a:extLst>
                <a:ext uri="{FF2B5EF4-FFF2-40B4-BE49-F238E27FC236}">
                  <a16:creationId xmlns:a16="http://schemas.microsoft.com/office/drawing/2014/main" id="{E8CFF203-8836-40E1-BD5D-2644B56A7A32}"/>
                </a:ext>
              </a:extLst>
            </p:cNvPr>
            <p:cNvPicPr>
              <a:picLocks noChangeAspect="1"/>
            </p:cNvPicPr>
            <p:nvPr/>
          </p:nvPicPr>
          <p:blipFill>
            <a:blip r:embed="rId5"/>
            <a:stretch>
              <a:fillRect/>
            </a:stretch>
          </p:blipFill>
          <p:spPr>
            <a:xfrm>
              <a:off x="6313987" y="1179782"/>
              <a:ext cx="2453853" cy="784928"/>
            </a:xfrm>
            <a:prstGeom prst="rect">
              <a:avLst/>
            </a:prstGeom>
          </p:spPr>
        </p:pic>
        <p:pic>
          <p:nvPicPr>
            <p:cNvPr id="35" name="Picture 34">
              <a:extLst>
                <a:ext uri="{FF2B5EF4-FFF2-40B4-BE49-F238E27FC236}">
                  <a16:creationId xmlns:a16="http://schemas.microsoft.com/office/drawing/2014/main" id="{8DA098E5-670D-4589-8760-887A89CA591B}"/>
                </a:ext>
              </a:extLst>
            </p:cNvPr>
            <p:cNvPicPr>
              <a:picLocks noChangeAspect="1"/>
            </p:cNvPicPr>
            <p:nvPr/>
          </p:nvPicPr>
          <p:blipFill>
            <a:blip r:embed="rId6"/>
            <a:stretch>
              <a:fillRect/>
            </a:stretch>
          </p:blipFill>
          <p:spPr>
            <a:xfrm>
              <a:off x="9196182" y="1159504"/>
              <a:ext cx="2415749" cy="784928"/>
            </a:xfrm>
            <a:prstGeom prst="rect">
              <a:avLst/>
            </a:prstGeom>
          </p:spPr>
        </p:pic>
        <p:sp>
          <p:nvSpPr>
            <p:cNvPr id="36" name="Google Shape;464;p4">
              <a:extLst>
                <a:ext uri="{FF2B5EF4-FFF2-40B4-BE49-F238E27FC236}">
                  <a16:creationId xmlns:a16="http://schemas.microsoft.com/office/drawing/2014/main" id="{B85C0E9B-512F-414C-BED0-C7ABEE09E57E}"/>
                </a:ext>
              </a:extLst>
            </p:cNvPr>
            <p:cNvSpPr/>
            <p:nvPr/>
          </p:nvSpPr>
          <p:spPr>
            <a:xfrm>
              <a:off x="695400" y="2060848"/>
              <a:ext cx="2304256"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Explore the issues around health and wellbeing before looking into Solarpunk concepts that could help you to reshape part of Melbourne.</a:t>
              </a:r>
              <a:endParaRPr lang="en-US" sz="1400" dirty="0"/>
            </a:p>
          </p:txBody>
        </p:sp>
        <p:sp>
          <p:nvSpPr>
            <p:cNvPr id="37" name="Google Shape;465;p4">
              <a:extLst>
                <a:ext uri="{FF2B5EF4-FFF2-40B4-BE49-F238E27FC236}">
                  <a16:creationId xmlns:a16="http://schemas.microsoft.com/office/drawing/2014/main" id="{1BAFA7D3-072A-4C54-AB04-139593DA6A57}"/>
                </a:ext>
              </a:extLst>
            </p:cNvPr>
            <p:cNvSpPr/>
            <p:nvPr/>
          </p:nvSpPr>
          <p:spPr>
            <a:xfrm>
              <a:off x="3498421" y="2060848"/>
              <a:ext cx="2304256"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Generate a range of concepts for improving the health and wellbeing of the city inhabitants through the examples and ideas you discovered in your research. </a:t>
              </a:r>
              <a:endParaRPr lang="en-US" sz="1400" dirty="0"/>
            </a:p>
          </p:txBody>
        </p:sp>
        <p:sp>
          <p:nvSpPr>
            <p:cNvPr id="38" name="Google Shape;466;p4">
              <a:extLst>
                <a:ext uri="{FF2B5EF4-FFF2-40B4-BE49-F238E27FC236}">
                  <a16:creationId xmlns:a16="http://schemas.microsoft.com/office/drawing/2014/main" id="{C782B2D1-1E40-4395-A987-213E0099764F}"/>
                </a:ext>
              </a:extLst>
            </p:cNvPr>
            <p:cNvSpPr/>
            <p:nvPr/>
          </p:nvSpPr>
          <p:spPr>
            <a:xfrm>
              <a:off x="6395446" y="2060848"/>
              <a:ext cx="2304256"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cs typeface="Arial"/>
                  <a:sym typeface="Arial"/>
                </a:rPr>
                <a:t>Identify an area of Melbourne in the Minecraft map for your build. Modify existing structures and layouts to create your designed solution.</a:t>
              </a:r>
            </a:p>
            <a:p>
              <a:pPr marL="0" marR="0" lvl="0" indent="0" algn="l" rtl="0">
                <a:spcBef>
                  <a:spcPts val="0"/>
                </a:spcBef>
                <a:spcAft>
                  <a:spcPts val="0"/>
                </a:spcAft>
                <a:buNone/>
              </a:pPr>
              <a:endParaRPr lang="en-US" sz="1400" dirty="0">
                <a:solidFill>
                  <a:schemeClr val="lt1"/>
                </a:solidFill>
                <a:latin typeface="Arial"/>
                <a:cs typeface="Arial"/>
                <a:sym typeface="Arial"/>
              </a:endParaRPr>
            </a:p>
            <a:p>
              <a:pPr marL="0" marR="0" lvl="0" indent="0" algn="l" rtl="0">
                <a:spcBef>
                  <a:spcPts val="0"/>
                </a:spcBef>
                <a:spcAft>
                  <a:spcPts val="0"/>
                </a:spcAft>
                <a:buNone/>
              </a:pPr>
              <a:r>
                <a:rPr lang="en-US" sz="1400" dirty="0">
                  <a:solidFill>
                    <a:schemeClr val="lt1"/>
                  </a:solidFill>
                  <a:latin typeface="Arial"/>
                  <a:cs typeface="Arial"/>
                  <a:sym typeface="Arial"/>
                </a:rPr>
                <a:t>Take appropriate screenshots and add them, along with descriptive annotations, to your portfolio.</a:t>
              </a:r>
              <a:endParaRPr lang="en-US" sz="1400" dirty="0"/>
            </a:p>
            <a:p>
              <a:pPr marL="0" marR="0" lvl="0" indent="0" algn="l" rtl="0">
                <a:spcBef>
                  <a:spcPts val="0"/>
                </a:spcBef>
                <a:spcAft>
                  <a:spcPts val="0"/>
                </a:spcAft>
                <a:buNone/>
              </a:pPr>
              <a:endParaRPr sz="2000" strike="sngStrike" dirty="0"/>
            </a:p>
          </p:txBody>
        </p:sp>
        <p:sp>
          <p:nvSpPr>
            <p:cNvPr id="39" name="Google Shape;467;p4">
              <a:extLst>
                <a:ext uri="{FF2B5EF4-FFF2-40B4-BE49-F238E27FC236}">
                  <a16:creationId xmlns:a16="http://schemas.microsoft.com/office/drawing/2014/main" id="{78B832BB-3766-4678-B13C-1C8E8086A74F}"/>
                </a:ext>
              </a:extLst>
            </p:cNvPr>
            <p:cNvSpPr/>
            <p:nvPr/>
          </p:nvSpPr>
          <p:spPr>
            <a:xfrm>
              <a:off x="9258288" y="2060848"/>
              <a:ext cx="2304256"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Seek ongoing feedback from your class, teacher and local school community.</a:t>
              </a:r>
              <a:endParaRPr lang="en-US" sz="1400" dirty="0"/>
            </a:p>
            <a:p>
              <a:pPr marL="0" marR="0" lvl="0" indent="0" algn="l" rtl="0">
                <a:spcBef>
                  <a:spcPts val="0"/>
                </a:spcBef>
                <a:spcAft>
                  <a:spcPts val="0"/>
                </a:spcAft>
                <a:buNone/>
              </a:pPr>
              <a:endParaRPr lang="en-US" sz="1400" dirty="0">
                <a:solidFill>
                  <a:schemeClr val="lt1"/>
                </a:solidFill>
                <a:latin typeface="Arial"/>
                <a:ea typeface="Arial"/>
                <a:cs typeface="Arial"/>
                <a:sym typeface="Arial"/>
              </a:endParaRPr>
            </a:p>
            <a:p>
              <a:pPr marL="0" marR="0" lvl="0" indent="0" algn="l" rtl="0">
                <a:spcBef>
                  <a:spcPts val="0"/>
                </a:spcBef>
                <a:spcAft>
                  <a:spcPts val="0"/>
                </a:spcAft>
                <a:buNone/>
              </a:pPr>
              <a:r>
                <a:rPr lang="en-US" sz="1400" dirty="0">
                  <a:solidFill>
                    <a:schemeClr val="lt1"/>
                  </a:solidFill>
                  <a:latin typeface="Arial"/>
                  <a:ea typeface="Arial"/>
                  <a:cs typeface="Arial"/>
                  <a:sym typeface="Arial"/>
                </a:rPr>
                <a:t>Self-evaluate your Minecraft design and build in your portfolio. Identify pros and cons of your design if you implemented it in real life.</a:t>
              </a:r>
              <a:endParaRPr lang="en-US" sz="1400" dirty="0"/>
            </a:p>
          </p:txBody>
        </p:sp>
        <p:grpSp>
          <p:nvGrpSpPr>
            <p:cNvPr id="53" name="Group 52">
              <a:extLst>
                <a:ext uri="{FF2B5EF4-FFF2-40B4-BE49-F238E27FC236}">
                  <a16:creationId xmlns:a16="http://schemas.microsoft.com/office/drawing/2014/main" id="{BA2FF71A-B682-4945-A60A-B30C3435BDC3}"/>
                </a:ext>
              </a:extLst>
            </p:cNvPr>
            <p:cNvGrpSpPr/>
            <p:nvPr/>
          </p:nvGrpSpPr>
          <p:grpSpPr>
            <a:xfrm>
              <a:off x="-2" y="1"/>
              <a:ext cx="12192001" cy="901693"/>
              <a:chOff x="-2" y="1"/>
              <a:chExt cx="12192001" cy="901693"/>
            </a:xfrm>
          </p:grpSpPr>
          <p:sp>
            <p:nvSpPr>
              <p:cNvPr id="54" name="Rectangle 53">
                <a:extLst>
                  <a:ext uri="{FF2B5EF4-FFF2-40B4-BE49-F238E27FC236}">
                    <a16:creationId xmlns:a16="http://schemas.microsoft.com/office/drawing/2014/main" id="{D4FD9222-52CE-4B72-89B4-CBC80668ACFA}"/>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5" name="Group 54">
                <a:extLst>
                  <a:ext uri="{FF2B5EF4-FFF2-40B4-BE49-F238E27FC236}">
                    <a16:creationId xmlns:a16="http://schemas.microsoft.com/office/drawing/2014/main" id="{205C7D85-5F9A-4519-95E7-1E257770CE15}"/>
                  </a:ext>
                </a:extLst>
              </p:cNvPr>
              <p:cNvGrpSpPr/>
              <p:nvPr/>
            </p:nvGrpSpPr>
            <p:grpSpPr>
              <a:xfrm>
                <a:off x="0" y="6352"/>
                <a:ext cx="513500" cy="895342"/>
                <a:chOff x="0" y="6352"/>
                <a:chExt cx="513500" cy="895342"/>
              </a:xfrm>
            </p:grpSpPr>
            <p:sp>
              <p:nvSpPr>
                <p:cNvPr id="57" name="Rectangle 56">
                  <a:extLst>
                    <a:ext uri="{FF2B5EF4-FFF2-40B4-BE49-F238E27FC236}">
                      <a16:creationId xmlns:a16="http://schemas.microsoft.com/office/drawing/2014/main" id="{960A8721-28DE-44D0-AD2C-C6CE8B7C925F}"/>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8F762EA1-89DC-4D15-8068-9DA8171DF18C}"/>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ectangle 58">
                  <a:extLst>
                    <a:ext uri="{FF2B5EF4-FFF2-40B4-BE49-F238E27FC236}">
                      <a16:creationId xmlns:a16="http://schemas.microsoft.com/office/drawing/2014/main" id="{AC28D1FF-771D-4BF3-A373-47F9F7C80F9A}"/>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Rectangle 59">
                  <a:extLst>
                    <a:ext uri="{FF2B5EF4-FFF2-40B4-BE49-F238E27FC236}">
                      <a16:creationId xmlns:a16="http://schemas.microsoft.com/office/drawing/2014/main" id="{F5F188C0-4495-4C25-A0D9-E67462E3C132}"/>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C0252878-5946-42AD-9B26-9D82490143A7}"/>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C4C8F445-C0FC-4634-9758-334AC196C914}"/>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Google Shape;498;p7">
                <a:extLst>
                  <a:ext uri="{FF2B5EF4-FFF2-40B4-BE49-F238E27FC236}">
                    <a16:creationId xmlns:a16="http://schemas.microsoft.com/office/drawing/2014/main" id="{D76C8093-DD4B-48A8-A09F-D3B27E5F596A}"/>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44" name="Rectangle: Rounded Corners 43">
              <a:extLst>
                <a:ext uri="{FF2B5EF4-FFF2-40B4-BE49-F238E27FC236}">
                  <a16:creationId xmlns:a16="http://schemas.microsoft.com/office/drawing/2014/main" id="{534A8D2D-F02E-C782-D8F0-19F849653BBB}"/>
                </a:ext>
              </a:extLst>
            </p:cNvPr>
            <p:cNvSpPr/>
            <p:nvPr/>
          </p:nvSpPr>
          <p:spPr>
            <a:xfrm flipH="1">
              <a:off x="4825998" y="5546558"/>
              <a:ext cx="6846860" cy="859414"/>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a:hlinkClick r:id="rId7"/>
              <a:extLst>
                <a:ext uri="{FF2B5EF4-FFF2-40B4-BE49-F238E27FC236}">
                  <a16:creationId xmlns:a16="http://schemas.microsoft.com/office/drawing/2014/main" id="{69A45536-4561-FD69-981E-E7A31155066E}"/>
                </a:ext>
              </a:extLst>
            </p:cNvPr>
            <p:cNvSpPr txBox="1"/>
            <p:nvPr/>
          </p:nvSpPr>
          <p:spPr>
            <a:xfrm>
              <a:off x="6254949" y="5624302"/>
              <a:ext cx="5417909" cy="584775"/>
            </a:xfrm>
            <a:prstGeom prst="rect">
              <a:avLst/>
            </a:prstGeom>
            <a:noFill/>
          </p:spPr>
          <p:txBody>
            <a:bodyPr wrap="square" rtlCol="0">
              <a:spAutoFit/>
            </a:bodyPr>
            <a:lstStyle/>
            <a:p>
              <a:pPr algn="ctr"/>
              <a:r>
                <a:rPr lang="en-AU" sz="3200" dirty="0">
                  <a:solidFill>
                    <a:schemeClr val="bg1"/>
                  </a:solidFill>
                  <a:hlinkClick r:id="rId7">
                    <a:extLst>
                      <a:ext uri="{A12FA001-AC4F-418D-AE19-62706E023703}">
                        <ahyp:hlinkClr xmlns:ahyp="http://schemas.microsoft.com/office/drawing/2018/hyperlinkcolor" val="tx"/>
                      </a:ext>
                    </a:extLst>
                  </a:hlinkClick>
                </a:rPr>
                <a:t>Help Video: Design Process</a:t>
              </a:r>
              <a:endParaRPr lang="en-AU" sz="3200" dirty="0">
                <a:solidFill>
                  <a:schemeClr val="bg1"/>
                </a:solidFill>
              </a:endParaRPr>
            </a:p>
          </p:txBody>
        </p:sp>
        <p:pic>
          <p:nvPicPr>
            <p:cNvPr id="46" name="Picture 45">
              <a:hlinkClick r:id="rId7"/>
              <a:extLst>
                <a:ext uri="{FF2B5EF4-FFF2-40B4-BE49-F238E27FC236}">
                  <a16:creationId xmlns:a16="http://schemas.microsoft.com/office/drawing/2014/main" id="{40E40E2C-18EF-F114-36DF-1E1A09CCF70C}"/>
                </a:ext>
              </a:extLst>
            </p:cNvPr>
            <p:cNvPicPr>
              <a:picLocks noChangeAspect="1"/>
            </p:cNvPicPr>
            <p:nvPr/>
          </p:nvPicPr>
          <p:blipFill>
            <a:blip r:embed="rId8"/>
            <a:stretch>
              <a:fillRect/>
            </a:stretch>
          </p:blipFill>
          <p:spPr>
            <a:xfrm>
              <a:off x="5177948" y="5638109"/>
              <a:ext cx="1249457" cy="676312"/>
            </a:xfrm>
            <a:prstGeom prst="rect">
              <a:avLst/>
            </a:prstGeom>
          </p:spPr>
        </p:pic>
      </p:grpSp>
    </p:spTree>
    <p:extLst>
      <p:ext uri="{BB962C8B-B14F-4D97-AF65-F5344CB8AC3E}">
        <p14:creationId xmlns:p14="http://schemas.microsoft.com/office/powerpoint/2010/main" val="237049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5CF15E-0F29-D3CA-3045-82E52713D782}"/>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0" y="855413"/>
              <a:ext cx="3541051" cy="5451783"/>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8100911" y="896429"/>
              <a:ext cx="3536390"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Google Shape;449;p2">
              <a:extLst>
                <a:ext uri="{FF2B5EF4-FFF2-40B4-BE49-F238E27FC236}">
                  <a16:creationId xmlns:a16="http://schemas.microsoft.com/office/drawing/2014/main" id="{272E8922-C810-4E7D-BE03-C2A12F87DB68}"/>
                </a:ext>
              </a:extLst>
            </p:cNvPr>
            <p:cNvSpPr txBox="1"/>
            <p:nvPr/>
          </p:nvSpPr>
          <p:spPr>
            <a:xfrm>
              <a:off x="685240" y="1053423"/>
              <a:ext cx="312090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Health and                 	      Wellbeing</a:t>
              </a:r>
              <a:endParaRPr sz="1400" dirty="0">
                <a:solidFill>
                  <a:schemeClr val="bg1"/>
                </a:solidFill>
                <a:latin typeface="Arial"/>
                <a:ea typeface="Arial"/>
                <a:cs typeface="Arial"/>
                <a:sym typeface="Arial"/>
              </a:endParaRPr>
            </a:p>
          </p:txBody>
        </p:sp>
        <p:grpSp>
          <p:nvGrpSpPr>
            <p:cNvPr id="22" name="Group 21">
              <a:extLst>
                <a:ext uri="{FF2B5EF4-FFF2-40B4-BE49-F238E27FC236}">
                  <a16:creationId xmlns:a16="http://schemas.microsoft.com/office/drawing/2014/main" id="{510B148C-C019-460F-940D-FB2DCE684EA9}"/>
                </a:ext>
              </a:extLst>
            </p:cNvPr>
            <p:cNvGrpSpPr/>
            <p:nvPr/>
          </p:nvGrpSpPr>
          <p:grpSpPr>
            <a:xfrm>
              <a:off x="4297680" y="895274"/>
              <a:ext cx="3530579" cy="5450628"/>
              <a:chOff x="4297679" y="896429"/>
              <a:chExt cx="7339621" cy="5450628"/>
            </a:xfrm>
          </p:grpSpPr>
          <p:sp>
            <p:nvSpPr>
              <p:cNvPr id="30" name="Rectangle 29">
                <a:extLst>
                  <a:ext uri="{FF2B5EF4-FFF2-40B4-BE49-F238E27FC236}">
                    <a16:creationId xmlns:a16="http://schemas.microsoft.com/office/drawing/2014/main" id="{5CB8BF8A-1923-4EC9-8F94-D3892419C4DD}"/>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4C6E8E2F-A0AF-4D0A-ABCB-A8A710A2A80F}"/>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Google Shape;449;p2">
              <a:extLst>
                <a:ext uri="{FF2B5EF4-FFF2-40B4-BE49-F238E27FC236}">
                  <a16:creationId xmlns:a16="http://schemas.microsoft.com/office/drawing/2014/main" id="{187ADFBB-F9F1-48B2-ACBB-2D55B6ADCF57}"/>
                </a:ext>
              </a:extLst>
            </p:cNvPr>
            <p:cNvSpPr txBox="1"/>
            <p:nvPr/>
          </p:nvSpPr>
          <p:spPr>
            <a:xfrm>
              <a:off x="8258173"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How can city living affect some people?</a:t>
              </a: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1" name="Google Shape;449;p2">
              <a:extLst>
                <a:ext uri="{FF2B5EF4-FFF2-40B4-BE49-F238E27FC236}">
                  <a16:creationId xmlns:a16="http://schemas.microsoft.com/office/drawing/2014/main" id="{78DF3AC1-1128-4477-A817-38AE54D876EB}"/>
                </a:ext>
              </a:extLst>
            </p:cNvPr>
            <p:cNvSpPr txBox="1"/>
            <p:nvPr/>
          </p:nvSpPr>
          <p:spPr>
            <a:xfrm>
              <a:off x="4448650" y="1058944"/>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How can cities be </a:t>
              </a:r>
              <a:r>
                <a:rPr lang="en-AU" b="1" dirty="0">
                  <a:solidFill>
                    <a:schemeClr val="tx1">
                      <a:lumMod val="65000"/>
                      <a:lumOff val="35000"/>
                    </a:schemeClr>
                  </a:solidFill>
                  <a:latin typeface="Arial"/>
                  <a:ea typeface="Arial"/>
                  <a:cs typeface="Arial"/>
                  <a:sym typeface="Arial"/>
                </a:rPr>
                <a:t>unhealthy places?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2" name="Rectangle: Rounded Corners 41">
              <a:extLst>
                <a:ext uri="{FF2B5EF4-FFF2-40B4-BE49-F238E27FC236}">
                  <a16:creationId xmlns:a16="http://schemas.microsoft.com/office/drawing/2014/main" id="{940D966B-3FEC-4A2A-A5F1-0158FA121356}"/>
                </a:ext>
              </a:extLst>
            </p:cNvPr>
            <p:cNvSpPr/>
            <p:nvPr/>
          </p:nvSpPr>
          <p:spPr>
            <a:xfrm>
              <a:off x="4448650" y="1739901"/>
              <a:ext cx="3262231" cy="4365624"/>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44861157-497E-43B4-981B-ACE4C3926B45}"/>
                </a:ext>
              </a:extLst>
            </p:cNvPr>
            <p:cNvSpPr/>
            <p:nvPr/>
          </p:nvSpPr>
          <p:spPr>
            <a:xfrm>
              <a:off x="8258173" y="1739901"/>
              <a:ext cx="3248590" cy="4365624"/>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5CDA6202-9026-4AB1-8B3E-E38861633F7B}"/>
                </a:ext>
              </a:extLst>
            </p:cNvPr>
            <p:cNvSpPr txBox="1"/>
            <p:nvPr/>
          </p:nvSpPr>
          <p:spPr>
            <a:xfrm>
              <a:off x="639517" y="3403024"/>
              <a:ext cx="3290226" cy="1200329"/>
            </a:xfrm>
            <a:prstGeom prst="rect">
              <a:avLst/>
            </a:prstGeom>
            <a:noFill/>
          </p:spPr>
          <p:txBody>
            <a:bodyPr wrap="square">
              <a:spAutoFit/>
            </a:bodyPr>
            <a:lstStyle/>
            <a:p>
              <a:r>
                <a:rPr lang="en-AU" sz="1800" b="0" i="0" dirty="0">
                  <a:solidFill>
                    <a:schemeClr val="bg1"/>
                  </a:solidFill>
                  <a:effectLst/>
                  <a:latin typeface="Arial" panose="020B0604020202020204" pitchFamily="34" charset="0"/>
                  <a:cs typeface="Arial" panose="020B0604020202020204" pitchFamily="34" charset="0"/>
                </a:rPr>
                <a:t>Research and unpack some of the current health and wellbeing issues around th</a:t>
              </a:r>
              <a:r>
                <a:rPr lang="en-AU" dirty="0">
                  <a:solidFill>
                    <a:schemeClr val="bg1"/>
                  </a:solidFill>
                  <a:latin typeface="Arial" panose="020B0604020202020204" pitchFamily="34" charset="0"/>
                  <a:cs typeface="Arial" panose="020B0604020202020204" pitchFamily="34" charset="0"/>
                </a:rPr>
                <a:t>e world.</a:t>
              </a:r>
              <a:endParaRPr lang="en-GB" strike="sngStrike" dirty="0">
                <a:solidFill>
                  <a:schemeClr val="bg1"/>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54FB544E-B5B6-4168-8D7E-199C82EBDA37}"/>
                </a:ext>
              </a:extLst>
            </p:cNvPr>
            <p:cNvGrpSpPr/>
            <p:nvPr/>
          </p:nvGrpSpPr>
          <p:grpSpPr>
            <a:xfrm>
              <a:off x="-2" y="1"/>
              <a:ext cx="12192001" cy="901693"/>
              <a:chOff x="-2" y="1"/>
              <a:chExt cx="12192001" cy="901693"/>
            </a:xfrm>
          </p:grpSpPr>
          <p:sp>
            <p:nvSpPr>
              <p:cNvPr id="58" name="Rectangle 57">
                <a:extLst>
                  <a:ext uri="{FF2B5EF4-FFF2-40B4-BE49-F238E27FC236}">
                    <a16:creationId xmlns:a16="http://schemas.microsoft.com/office/drawing/2014/main" id="{9B376578-2AE8-4084-BF20-1FE0BF96E8DC}"/>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9" name="Group 58">
                <a:extLst>
                  <a:ext uri="{FF2B5EF4-FFF2-40B4-BE49-F238E27FC236}">
                    <a16:creationId xmlns:a16="http://schemas.microsoft.com/office/drawing/2014/main" id="{37DFA31D-39D1-48E8-B7BB-061045E15C14}"/>
                  </a:ext>
                </a:extLst>
              </p:cNvPr>
              <p:cNvGrpSpPr/>
              <p:nvPr/>
            </p:nvGrpSpPr>
            <p:grpSpPr>
              <a:xfrm>
                <a:off x="0" y="6352"/>
                <a:ext cx="513500" cy="895342"/>
                <a:chOff x="0" y="6352"/>
                <a:chExt cx="513500" cy="895342"/>
              </a:xfrm>
            </p:grpSpPr>
            <p:sp>
              <p:nvSpPr>
                <p:cNvPr id="61" name="Rectangle 60">
                  <a:extLst>
                    <a:ext uri="{FF2B5EF4-FFF2-40B4-BE49-F238E27FC236}">
                      <a16:creationId xmlns:a16="http://schemas.microsoft.com/office/drawing/2014/main" id="{9991E56E-4085-498E-8A97-A4F6E2F1D2A1}"/>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FBB14376-E444-42DD-9536-F700987C130E}"/>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Rectangle 62">
                  <a:extLst>
                    <a:ext uri="{FF2B5EF4-FFF2-40B4-BE49-F238E27FC236}">
                      <a16:creationId xmlns:a16="http://schemas.microsoft.com/office/drawing/2014/main" id="{D6E45812-CFAD-4B84-97E8-FAA47EBAD39C}"/>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3FC3A519-A43F-4B82-A33B-1E5FDD80023E}"/>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86E10EDE-75EA-4DF2-A64E-D59DDF2D627E}"/>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6C099458-0D58-4CD8-928B-6A635F276B4D}"/>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0" name="Google Shape;498;p7">
                <a:extLst>
                  <a:ext uri="{FF2B5EF4-FFF2-40B4-BE49-F238E27FC236}">
                    <a16:creationId xmlns:a16="http://schemas.microsoft.com/office/drawing/2014/main" id="{3DDBE8CB-4C5F-4CB6-B738-87E3BB1DE64C}"/>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pic>
          <p:nvPicPr>
            <p:cNvPr id="10244" name="Picture 4" descr="VicHealth | Young people, health and wellbeing strategy 2017–19">
              <a:extLst>
                <a:ext uri="{FF2B5EF4-FFF2-40B4-BE49-F238E27FC236}">
                  <a16:creationId xmlns:a16="http://schemas.microsoft.com/office/drawing/2014/main" id="{4EA67FF2-80EB-4046-9E36-803755208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41" y="1788337"/>
              <a:ext cx="3516187" cy="153833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Exercise People Park Healthy Life Vector Stock Vector (Royalty Free)  1336936724">
              <a:extLst>
                <a:ext uri="{FF2B5EF4-FFF2-40B4-BE49-F238E27FC236}">
                  <a16:creationId xmlns:a16="http://schemas.microsoft.com/office/drawing/2014/main" id="{93E3E2D1-73E0-4C58-8701-385F502F4C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71" r="9676" b="9175"/>
            <a:stretch/>
          </p:blipFill>
          <p:spPr bwMode="auto">
            <a:xfrm>
              <a:off x="512075" y="1787571"/>
              <a:ext cx="3536391" cy="1538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Goal 2: Zero Hunger - Monash Sustainable Development Institute">
              <a:extLst>
                <a:ext uri="{FF2B5EF4-FFF2-40B4-BE49-F238E27FC236}">
                  <a16:creationId xmlns:a16="http://schemas.microsoft.com/office/drawing/2014/main" id="{E3E03296-0494-A2B5-59D8-15D119EAE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34" y="4618398"/>
              <a:ext cx="1139142" cy="113914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30651915-AB62-4E11-EDC0-4EDFFC442667}"/>
                </a:ext>
              </a:extLst>
            </p:cNvPr>
            <p:cNvSpPr txBox="1"/>
            <p:nvPr/>
          </p:nvSpPr>
          <p:spPr>
            <a:xfrm>
              <a:off x="910952" y="5769137"/>
              <a:ext cx="1248392" cy="523220"/>
            </a:xfrm>
            <a:prstGeom prst="rect">
              <a:avLst/>
            </a:prstGeom>
            <a:noFill/>
          </p:spPr>
          <p:txBody>
            <a:bodyPr wrap="square">
              <a:spAutoFit/>
            </a:bodyPr>
            <a:lstStyle/>
            <a:p>
              <a:r>
                <a:rPr lang="en-AU" sz="700" dirty="0">
                  <a:solidFill>
                    <a:schemeClr val="bg1"/>
                  </a:solidFill>
                  <a:hlinkClick r:id="rId5">
                    <a:extLst>
                      <a:ext uri="{A12FA001-AC4F-418D-AE19-62706E023703}">
                        <ahyp:hlinkClr xmlns:ahyp="http://schemas.microsoft.com/office/drawing/2018/hyperlinkcolor" val="tx"/>
                      </a:ext>
                    </a:extLst>
                  </a:hlinkClick>
                </a:rPr>
                <a:t>https://www.un.org/sustainabledevelopment/health/</a:t>
              </a:r>
              <a:endParaRPr lang="en-AU" sz="700" dirty="0">
                <a:solidFill>
                  <a:schemeClr val="bg1"/>
                </a:solidFill>
              </a:endParaRPr>
            </a:p>
            <a:p>
              <a:endParaRPr lang="en-AU" sz="700" dirty="0">
                <a:solidFill>
                  <a:schemeClr val="bg1"/>
                </a:solidFill>
              </a:endParaRPr>
            </a:p>
            <a:p>
              <a:endParaRPr lang="en-AU" sz="700" dirty="0">
                <a:solidFill>
                  <a:schemeClr val="bg1"/>
                </a:solidFill>
              </a:endParaRPr>
            </a:p>
          </p:txBody>
        </p:sp>
        <p:sp>
          <p:nvSpPr>
            <p:cNvPr id="48" name="TextBox 47">
              <a:extLst>
                <a:ext uri="{FF2B5EF4-FFF2-40B4-BE49-F238E27FC236}">
                  <a16:creationId xmlns:a16="http://schemas.microsoft.com/office/drawing/2014/main" id="{9E878B3E-396D-A960-5F69-42908C93CF86}"/>
                </a:ext>
              </a:extLst>
            </p:cNvPr>
            <p:cNvSpPr txBox="1"/>
            <p:nvPr/>
          </p:nvSpPr>
          <p:spPr>
            <a:xfrm>
              <a:off x="2479735" y="5744870"/>
              <a:ext cx="1248392" cy="553998"/>
            </a:xfrm>
            <a:prstGeom prst="rect">
              <a:avLst/>
            </a:prstGeom>
            <a:noFill/>
          </p:spPr>
          <p:txBody>
            <a:bodyPr wrap="square">
              <a:spAutoFit/>
            </a:bodyPr>
            <a:lstStyle/>
            <a:p>
              <a:r>
                <a:rPr lang="en-AU" sz="500" dirty="0">
                  <a:solidFill>
                    <a:schemeClr val="bg1"/>
                  </a:solidFill>
                  <a:hlinkClick r:id="rId6">
                    <a:extLst>
                      <a:ext uri="{A12FA001-AC4F-418D-AE19-62706E023703}">
                        <ahyp:hlinkClr xmlns:ahyp="http://schemas.microsoft.com/office/drawing/2018/hyperlinkcolor" val="tx"/>
                      </a:ext>
                    </a:extLst>
                  </a:hlinkClick>
                </a:rPr>
                <a:t>https://www.healthline.com/health/mental-health/living-in-a-city#:~:text=Beyond%20stress%20Crowded%20city%20life,high%20blood%20pressure%2C%20and%20diabetes</a:t>
              </a:r>
              <a:r>
                <a:rPr lang="en-AU" sz="500" dirty="0">
                  <a:solidFill>
                    <a:schemeClr val="bg1"/>
                  </a:solidFill>
                </a:rPr>
                <a:t>.</a:t>
              </a:r>
            </a:p>
            <a:p>
              <a:endParaRPr lang="en-AU" sz="500" dirty="0">
                <a:solidFill>
                  <a:schemeClr val="bg1"/>
                </a:solidFill>
              </a:endParaRPr>
            </a:p>
          </p:txBody>
        </p:sp>
        <p:pic>
          <p:nvPicPr>
            <p:cNvPr id="49" name="Picture 48">
              <a:hlinkClick r:id="rId7"/>
              <a:extLst>
                <a:ext uri="{FF2B5EF4-FFF2-40B4-BE49-F238E27FC236}">
                  <a16:creationId xmlns:a16="http://schemas.microsoft.com/office/drawing/2014/main" id="{0E28CAAE-D3A1-CF37-6200-96AC1D03D3BA}"/>
                </a:ext>
              </a:extLst>
            </p:cNvPr>
            <p:cNvPicPr>
              <a:picLocks noChangeAspect="1"/>
            </p:cNvPicPr>
            <p:nvPr/>
          </p:nvPicPr>
          <p:blipFill rotWithShape="1">
            <a:blip r:embed="rId8"/>
            <a:srcRect l="5898" r="6619"/>
            <a:stretch/>
          </p:blipFill>
          <p:spPr>
            <a:xfrm>
              <a:off x="2541762" y="4587311"/>
              <a:ext cx="1067183" cy="1139142"/>
            </a:xfrm>
            <a:prstGeom prst="rect">
              <a:avLst/>
            </a:prstGeom>
          </p:spPr>
        </p:pic>
        <p:pic>
          <p:nvPicPr>
            <p:cNvPr id="1026" name="Picture 2" descr="Goal 3 | Department of Economic and Social Affairs">
              <a:hlinkClick r:id="rId5"/>
              <a:extLst>
                <a:ext uri="{FF2B5EF4-FFF2-40B4-BE49-F238E27FC236}">
                  <a16:creationId xmlns:a16="http://schemas.microsoft.com/office/drawing/2014/main" id="{BD6E5C48-AD27-CE87-AFA0-491797E543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736" y="4618398"/>
              <a:ext cx="1150739" cy="11507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745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D369E15-0D1A-9574-9883-590D7AF46B2F}"/>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 name="Rectangle 33">
              <a:extLst>
                <a:ext uri="{FF2B5EF4-FFF2-40B4-BE49-F238E27FC236}">
                  <a16:creationId xmlns:a16="http://schemas.microsoft.com/office/drawing/2014/main" id="{2684C201-AE01-4DEC-9EE5-4391DC8D2254}"/>
                </a:ext>
              </a:extLst>
            </p:cNvPr>
            <p:cNvSpPr/>
            <p:nvPr/>
          </p:nvSpPr>
          <p:spPr>
            <a:xfrm>
              <a:off x="4334217" y="920672"/>
              <a:ext cx="7339621" cy="1256025"/>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334217" y="997183"/>
              <a:ext cx="7339621" cy="984018"/>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Google Shape;449;p2">
              <a:extLst>
                <a:ext uri="{FF2B5EF4-FFF2-40B4-BE49-F238E27FC236}">
                  <a16:creationId xmlns:a16="http://schemas.microsoft.com/office/drawing/2014/main" id="{F1BBFF16-E268-4A91-9EE2-A54E6E2DDD2C}"/>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Healthy City</a:t>
              </a:r>
              <a:endParaRPr sz="1400" dirty="0">
                <a:solidFill>
                  <a:schemeClr val="bg1"/>
                </a:solidFill>
                <a:latin typeface="Arial"/>
                <a:ea typeface="Arial"/>
                <a:cs typeface="Arial"/>
                <a:sym typeface="Arial"/>
              </a:endParaRPr>
            </a:p>
          </p:txBody>
        </p:sp>
        <p:sp>
          <p:nvSpPr>
            <p:cNvPr id="20" name="Rectangle 19">
              <a:extLst>
                <a:ext uri="{FF2B5EF4-FFF2-40B4-BE49-F238E27FC236}">
                  <a16:creationId xmlns:a16="http://schemas.microsoft.com/office/drawing/2014/main" id="{7F7B5021-5479-44B1-8653-88EEB35C249A}"/>
                </a:ext>
              </a:extLst>
            </p:cNvPr>
            <p:cNvSpPr/>
            <p:nvPr/>
          </p:nvSpPr>
          <p:spPr>
            <a:xfrm>
              <a:off x="4334218" y="2459717"/>
              <a:ext cx="7339621" cy="3887340"/>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7BFB19E0-A125-48B3-B271-0F96AC452BCF}"/>
                </a:ext>
              </a:extLst>
            </p:cNvPr>
            <p:cNvSpPr/>
            <p:nvPr/>
          </p:nvSpPr>
          <p:spPr>
            <a:xfrm>
              <a:off x="4334218" y="2554258"/>
              <a:ext cx="7339621" cy="3744030"/>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Google Shape;449;p2">
              <a:extLst>
                <a:ext uri="{FF2B5EF4-FFF2-40B4-BE49-F238E27FC236}">
                  <a16:creationId xmlns:a16="http://schemas.microsoft.com/office/drawing/2014/main" id="{B5AF9826-266A-479B-B852-DE58523163D4}"/>
                </a:ext>
              </a:extLst>
            </p:cNvPr>
            <p:cNvSpPr txBox="1"/>
            <p:nvPr/>
          </p:nvSpPr>
          <p:spPr>
            <a:xfrm>
              <a:off x="4535548" y="1230546"/>
              <a:ext cx="190527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is a Healthy City?</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2" name="Rectangle: Rounded Corners 1">
              <a:extLst>
                <a:ext uri="{FF2B5EF4-FFF2-40B4-BE49-F238E27FC236}">
                  <a16:creationId xmlns:a16="http://schemas.microsoft.com/office/drawing/2014/main" id="{F2356E35-57F7-49D0-B37F-A8BB687F6D51}"/>
                </a:ext>
              </a:extLst>
            </p:cNvPr>
            <p:cNvSpPr/>
            <p:nvPr/>
          </p:nvSpPr>
          <p:spPr>
            <a:xfrm>
              <a:off x="6204857" y="1123950"/>
              <a:ext cx="5301903" cy="857250"/>
            </a:xfrm>
            <a:prstGeom prst="roundRect">
              <a:avLst>
                <a:gd name="adj" fmla="val 888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Google Shape;449;p2">
              <a:extLst>
                <a:ext uri="{FF2B5EF4-FFF2-40B4-BE49-F238E27FC236}">
                  <a16:creationId xmlns:a16="http://schemas.microsoft.com/office/drawing/2014/main" id="{018539EB-FE0F-476A-95C5-813DB8D7331C}"/>
                </a:ext>
              </a:extLst>
            </p:cNvPr>
            <p:cNvSpPr txBox="1"/>
            <p:nvPr/>
          </p:nvSpPr>
          <p:spPr>
            <a:xfrm>
              <a:off x="4467223" y="2601932"/>
              <a:ext cx="526460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3 </a:t>
              </a:r>
              <a:r>
                <a:rPr lang="en-AU" b="1" dirty="0">
                  <a:solidFill>
                    <a:schemeClr val="tx1">
                      <a:lumMod val="65000"/>
                      <a:lumOff val="35000"/>
                    </a:schemeClr>
                  </a:solidFill>
                  <a:latin typeface="Arial"/>
                  <a:ea typeface="Arial"/>
                  <a:cs typeface="Arial"/>
                  <a:sym typeface="Arial"/>
                </a:rPr>
                <a:t>Examples of Healthy City Activities</a:t>
              </a:r>
              <a:endParaRPr sz="1400" dirty="0">
                <a:solidFill>
                  <a:schemeClr val="tx1">
                    <a:lumMod val="65000"/>
                    <a:lumOff val="35000"/>
                  </a:schemeClr>
                </a:solidFill>
                <a:latin typeface="Arial"/>
                <a:ea typeface="Arial"/>
                <a:cs typeface="Arial"/>
                <a:sym typeface="Arial"/>
              </a:endParaRPr>
            </a:p>
          </p:txBody>
        </p:sp>
        <p:sp>
          <p:nvSpPr>
            <p:cNvPr id="52" name="TextBox 51">
              <a:extLst>
                <a:ext uri="{FF2B5EF4-FFF2-40B4-BE49-F238E27FC236}">
                  <a16:creationId xmlns:a16="http://schemas.microsoft.com/office/drawing/2014/main" id="{60BB62C8-9AD3-4535-BD45-F4F7831EE3F7}"/>
                </a:ext>
              </a:extLst>
            </p:cNvPr>
            <p:cNvSpPr txBox="1"/>
            <p:nvPr/>
          </p:nvSpPr>
          <p:spPr>
            <a:xfrm>
              <a:off x="639517" y="3246613"/>
              <a:ext cx="3290226" cy="1169551"/>
            </a:xfrm>
            <a:prstGeom prst="rect">
              <a:avLst/>
            </a:prstGeom>
            <a:noFill/>
          </p:spPr>
          <p:txBody>
            <a:bodyPr wrap="square">
              <a:spAutoFit/>
            </a:bodyPr>
            <a:lstStyle/>
            <a:p>
              <a:pPr marL="0" marR="0" lvl="0" indent="0" algn="l" rtl="0">
                <a:spcBef>
                  <a:spcPts val="0"/>
                </a:spcBef>
                <a:spcAft>
                  <a:spcPts val="0"/>
                </a:spcAft>
                <a:buNone/>
              </a:pPr>
              <a:r>
                <a:rPr lang="en-AU" sz="1400" b="0" i="0" dirty="0">
                  <a:solidFill>
                    <a:schemeClr val="bg1"/>
                  </a:solidFill>
                  <a:effectLst/>
                  <a:latin typeface="Arial" panose="020B0604020202020204" pitchFamily="34" charset="0"/>
                  <a:cs typeface="Arial" panose="020B0604020202020204" pitchFamily="34" charset="0"/>
                </a:rPr>
                <a:t>Find some examples of healthy activities that people can undertake.</a:t>
              </a:r>
            </a:p>
            <a:p>
              <a:pPr marL="0" marR="0" lvl="0" indent="0" algn="l" rtl="0">
                <a:spcBef>
                  <a:spcPts val="0"/>
                </a:spcBef>
                <a:spcAft>
                  <a:spcPts val="0"/>
                </a:spcAft>
                <a:buNone/>
              </a:pPr>
              <a:endParaRPr lang="en-AU" sz="1400" strike="sngStrike"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AU" sz="1400" dirty="0">
                  <a:solidFill>
                    <a:schemeClr val="bg1"/>
                  </a:solidFill>
                  <a:latin typeface="Arial" panose="020B0604020202020204" pitchFamily="34" charset="0"/>
                  <a:cs typeface="Arial" panose="020B0604020202020204" pitchFamily="34" charset="0"/>
                </a:rPr>
                <a:t>Keywords Suggestions: exercise, nature, community</a:t>
              </a:r>
              <a:endParaRPr lang="en-GB" sz="1400" dirty="0">
                <a:solidFill>
                  <a:schemeClr val="bg1"/>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AD7BBB7-BE2F-4669-9653-55D8C3202C24}"/>
                </a:ext>
              </a:extLst>
            </p:cNvPr>
            <p:cNvSpPr/>
            <p:nvPr/>
          </p:nvSpPr>
          <p:spPr>
            <a:xfrm>
              <a:off x="4467224"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Rounded Corners 54">
              <a:extLst>
                <a:ext uri="{FF2B5EF4-FFF2-40B4-BE49-F238E27FC236}">
                  <a16:creationId xmlns:a16="http://schemas.microsoft.com/office/drawing/2014/main" id="{68C640B5-E8D1-44C7-B3D0-616064034C28}"/>
                </a:ext>
              </a:extLst>
            </p:cNvPr>
            <p:cNvSpPr/>
            <p:nvPr/>
          </p:nvSpPr>
          <p:spPr>
            <a:xfrm>
              <a:off x="6891187"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Rounded Corners 55">
              <a:extLst>
                <a:ext uri="{FF2B5EF4-FFF2-40B4-BE49-F238E27FC236}">
                  <a16:creationId xmlns:a16="http://schemas.microsoft.com/office/drawing/2014/main" id="{D9A5D148-BB23-459B-8B27-28679A8FF7B2}"/>
                </a:ext>
              </a:extLst>
            </p:cNvPr>
            <p:cNvSpPr/>
            <p:nvPr/>
          </p:nvSpPr>
          <p:spPr>
            <a:xfrm>
              <a:off x="9320168"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a:extLst>
                <a:ext uri="{FF2B5EF4-FFF2-40B4-BE49-F238E27FC236}">
                  <a16:creationId xmlns:a16="http://schemas.microsoft.com/office/drawing/2014/main" id="{AA9DC165-A137-4FFA-8C47-44D34A6830B6}"/>
                </a:ext>
              </a:extLst>
            </p:cNvPr>
            <p:cNvGrpSpPr/>
            <p:nvPr/>
          </p:nvGrpSpPr>
          <p:grpSpPr>
            <a:xfrm>
              <a:off x="-2" y="1"/>
              <a:ext cx="12192001" cy="901693"/>
              <a:chOff x="-2" y="1"/>
              <a:chExt cx="12192001" cy="901693"/>
            </a:xfrm>
          </p:grpSpPr>
          <p:sp>
            <p:nvSpPr>
              <p:cNvPr id="58" name="Rectangle 57">
                <a:extLst>
                  <a:ext uri="{FF2B5EF4-FFF2-40B4-BE49-F238E27FC236}">
                    <a16:creationId xmlns:a16="http://schemas.microsoft.com/office/drawing/2014/main" id="{5D4FC17E-3100-43AC-AEA0-13CEF382C92B}"/>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9" name="Group 58">
                <a:extLst>
                  <a:ext uri="{FF2B5EF4-FFF2-40B4-BE49-F238E27FC236}">
                    <a16:creationId xmlns:a16="http://schemas.microsoft.com/office/drawing/2014/main" id="{B9AEB600-00A6-40B1-B989-E9217C19D75E}"/>
                  </a:ext>
                </a:extLst>
              </p:cNvPr>
              <p:cNvGrpSpPr/>
              <p:nvPr/>
            </p:nvGrpSpPr>
            <p:grpSpPr>
              <a:xfrm>
                <a:off x="0" y="6352"/>
                <a:ext cx="513500" cy="895342"/>
                <a:chOff x="0" y="6352"/>
                <a:chExt cx="513500" cy="895342"/>
              </a:xfrm>
            </p:grpSpPr>
            <p:sp>
              <p:nvSpPr>
                <p:cNvPr id="61" name="Rectangle 60">
                  <a:extLst>
                    <a:ext uri="{FF2B5EF4-FFF2-40B4-BE49-F238E27FC236}">
                      <a16:creationId xmlns:a16="http://schemas.microsoft.com/office/drawing/2014/main" id="{C8550E46-E685-414C-9325-D0DAA44EE93D}"/>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E1057F72-1690-43E6-99C6-F543E5BD2FD1}"/>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Rectangle 62">
                  <a:extLst>
                    <a:ext uri="{FF2B5EF4-FFF2-40B4-BE49-F238E27FC236}">
                      <a16:creationId xmlns:a16="http://schemas.microsoft.com/office/drawing/2014/main" id="{83DB8783-F535-4F1E-AD95-41E348AD3CBB}"/>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ECDFA2E1-CCE9-4750-B21B-52DB6F5BD144}"/>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F0AA181F-3CAF-42BE-8727-DF3EDBFD8876}"/>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79939C5E-8440-4613-B9B2-F6180F324AF0}"/>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0" name="Google Shape;498;p7">
                <a:extLst>
                  <a:ext uri="{FF2B5EF4-FFF2-40B4-BE49-F238E27FC236}">
                    <a16:creationId xmlns:a16="http://schemas.microsoft.com/office/drawing/2014/main" id="{3044F265-57ED-4612-A31D-F53D0E7179C1}"/>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pic>
          <p:nvPicPr>
            <p:cNvPr id="67" name="Picture 4" descr="Exercise People Park Healthy Life Vector Stock Vector (Royalty Free)  1336936724">
              <a:extLst>
                <a:ext uri="{FF2B5EF4-FFF2-40B4-BE49-F238E27FC236}">
                  <a16:creationId xmlns:a16="http://schemas.microsoft.com/office/drawing/2014/main" id="{6E3F0336-6FE9-4B48-B481-3A18CF419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71" r="9676" b="9175"/>
            <a:stretch/>
          </p:blipFill>
          <p:spPr bwMode="auto">
            <a:xfrm>
              <a:off x="522821" y="1572498"/>
              <a:ext cx="3536391" cy="153833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C612F347-3ADA-6151-62AA-E6CDB8943E56}"/>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1BCC753F-CB07-F46B-B173-59B8FBC35365}"/>
                </a:ext>
              </a:extLst>
            </p:cNvPr>
            <p:cNvSpPr txBox="1"/>
            <p:nvPr/>
          </p:nvSpPr>
          <p:spPr>
            <a:xfrm>
              <a:off x="744552" y="5491787"/>
              <a:ext cx="3096759"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Investigate</a:t>
              </a:r>
              <a:endParaRPr lang="en-AU" sz="2000" dirty="0">
                <a:solidFill>
                  <a:schemeClr val="bg1"/>
                </a:solidFill>
              </a:endParaRPr>
            </a:p>
          </p:txBody>
        </p:sp>
        <p:pic>
          <p:nvPicPr>
            <p:cNvPr id="36" name="Picture 35">
              <a:hlinkClick r:id="rId4"/>
              <a:extLst>
                <a:ext uri="{FF2B5EF4-FFF2-40B4-BE49-F238E27FC236}">
                  <a16:creationId xmlns:a16="http://schemas.microsoft.com/office/drawing/2014/main" id="{0E106DEC-D008-CEE7-71DA-56AB420C02A2}"/>
                </a:ext>
              </a:extLst>
            </p:cNvPr>
            <p:cNvPicPr>
              <a:picLocks noChangeAspect="1"/>
            </p:cNvPicPr>
            <p:nvPr/>
          </p:nvPicPr>
          <p:blipFill>
            <a:blip r:embed="rId5"/>
            <a:stretch>
              <a:fillRect/>
            </a:stretch>
          </p:blipFill>
          <p:spPr>
            <a:xfrm>
              <a:off x="1193730" y="4618777"/>
              <a:ext cx="2175934" cy="1116418"/>
            </a:xfrm>
            <a:prstGeom prst="rect">
              <a:avLst/>
            </a:prstGeom>
          </p:spPr>
        </p:pic>
      </p:grpSp>
    </p:spTree>
    <p:extLst>
      <p:ext uri="{BB962C8B-B14F-4D97-AF65-F5344CB8AC3E}">
        <p14:creationId xmlns:p14="http://schemas.microsoft.com/office/powerpoint/2010/main" val="400774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CE75B4-F403-90D6-41A5-E083A4DC0D4B}"/>
              </a:ext>
            </a:extLst>
          </p:cNvPr>
          <p:cNvGrpSpPr/>
          <p:nvPr/>
        </p:nvGrpSpPr>
        <p:grpSpPr>
          <a:xfrm>
            <a:off x="-2" y="1"/>
            <a:ext cx="12192001" cy="6419427"/>
            <a:chOff x="-2" y="1"/>
            <a:chExt cx="12192001" cy="6419427"/>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Google Shape;449;p2">
              <a:extLst>
                <a:ext uri="{FF2B5EF4-FFF2-40B4-BE49-F238E27FC236}">
                  <a16:creationId xmlns:a16="http://schemas.microsoft.com/office/drawing/2014/main" id="{E5744E39-A352-4DC1-9671-18E153067B31}"/>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Solarpunk</a:t>
              </a:r>
              <a:endParaRPr sz="1400" dirty="0">
                <a:solidFill>
                  <a:schemeClr val="bg1"/>
                </a:solidFill>
                <a:latin typeface="Arial"/>
                <a:ea typeface="Arial"/>
                <a:cs typeface="Arial"/>
                <a:sym typeface="Arial"/>
              </a:endParaRPr>
            </a:p>
          </p:txBody>
        </p:sp>
        <p:sp>
          <p:nvSpPr>
            <p:cNvPr id="20" name="Google Shape;449;p2">
              <a:extLst>
                <a:ext uri="{FF2B5EF4-FFF2-40B4-BE49-F238E27FC236}">
                  <a16:creationId xmlns:a16="http://schemas.microsoft.com/office/drawing/2014/main" id="{613739B4-D97E-4BD6-9F03-15E2F1B99506}"/>
                </a:ext>
              </a:extLst>
            </p:cNvPr>
            <p:cNvSpPr txBox="1"/>
            <p:nvPr/>
          </p:nvSpPr>
          <p:spPr>
            <a:xfrm>
              <a:off x="4488996" y="1053423"/>
              <a:ext cx="624887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Elements of Solarpunk Cities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 name="Group 1">
              <a:extLst>
                <a:ext uri="{FF2B5EF4-FFF2-40B4-BE49-F238E27FC236}">
                  <a16:creationId xmlns:a16="http://schemas.microsoft.com/office/drawing/2014/main" id="{7634A901-F81A-4E8E-AEC2-942680F3B594}"/>
                </a:ext>
              </a:extLst>
            </p:cNvPr>
            <p:cNvGrpSpPr/>
            <p:nvPr/>
          </p:nvGrpSpPr>
          <p:grpSpPr>
            <a:xfrm>
              <a:off x="4488996" y="1556658"/>
              <a:ext cx="6941003" cy="4530245"/>
              <a:chOff x="4488997" y="1556658"/>
              <a:chExt cx="5713094" cy="4530245"/>
            </a:xfrm>
          </p:grpSpPr>
          <p:sp>
            <p:nvSpPr>
              <p:cNvPr id="21" name="Rectangle: Rounded Corners 20">
                <a:extLst>
                  <a:ext uri="{FF2B5EF4-FFF2-40B4-BE49-F238E27FC236}">
                    <a16:creationId xmlns:a16="http://schemas.microsoft.com/office/drawing/2014/main" id="{53BD65D5-92FE-487A-80F3-3AFBA2CDD5AB}"/>
                  </a:ext>
                </a:extLst>
              </p:cNvPr>
              <p:cNvSpPr/>
              <p:nvPr/>
            </p:nvSpPr>
            <p:spPr>
              <a:xfrm>
                <a:off x="4488997" y="1556658"/>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993B17B7-114C-43E9-B89D-0F4DC81CC28C}"/>
                  </a:ext>
                </a:extLst>
              </p:cNvPr>
              <p:cNvSpPr/>
              <p:nvPr/>
            </p:nvSpPr>
            <p:spPr>
              <a:xfrm>
                <a:off x="4488997" y="3892657"/>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C99C9074-8771-45B1-AE14-A01105A146D5}"/>
                  </a:ext>
                </a:extLst>
              </p:cNvPr>
              <p:cNvSpPr/>
              <p:nvPr/>
            </p:nvSpPr>
            <p:spPr>
              <a:xfrm>
                <a:off x="7407357" y="1556658"/>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EF99F9AE-4CB6-468C-87D6-942F53A8FDA3}"/>
                  </a:ext>
                </a:extLst>
              </p:cNvPr>
              <p:cNvSpPr/>
              <p:nvPr/>
            </p:nvSpPr>
            <p:spPr>
              <a:xfrm>
                <a:off x="7407357" y="3892657"/>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0" name="Picture 2" descr="Episode 144: Solarpunk the Future — Imaginary Worlds">
              <a:extLst>
                <a:ext uri="{FF2B5EF4-FFF2-40B4-BE49-F238E27FC236}">
                  <a16:creationId xmlns:a16="http://schemas.microsoft.com/office/drawing/2014/main" id="{F7CA769B-12D8-475C-9FBA-B01A8EC0E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57" t="11245" b="35393"/>
            <a:stretch/>
          </p:blipFill>
          <p:spPr bwMode="auto">
            <a:xfrm>
              <a:off x="674354" y="1556658"/>
              <a:ext cx="3255389" cy="1621971"/>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0B792A7F-6D20-47EC-A10A-943E5E868430}"/>
                </a:ext>
              </a:extLst>
            </p:cNvPr>
            <p:cNvGrpSpPr/>
            <p:nvPr/>
          </p:nvGrpSpPr>
          <p:grpSpPr>
            <a:xfrm>
              <a:off x="-2" y="1"/>
              <a:ext cx="12192001" cy="901693"/>
              <a:chOff x="-2" y="1"/>
              <a:chExt cx="12192001" cy="901693"/>
            </a:xfrm>
          </p:grpSpPr>
          <p:sp>
            <p:nvSpPr>
              <p:cNvPr id="54" name="Rectangle 53">
                <a:extLst>
                  <a:ext uri="{FF2B5EF4-FFF2-40B4-BE49-F238E27FC236}">
                    <a16:creationId xmlns:a16="http://schemas.microsoft.com/office/drawing/2014/main" id="{BABF3821-65B7-4443-944F-E1AB871275E2}"/>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5" name="Group 54">
                <a:extLst>
                  <a:ext uri="{FF2B5EF4-FFF2-40B4-BE49-F238E27FC236}">
                    <a16:creationId xmlns:a16="http://schemas.microsoft.com/office/drawing/2014/main" id="{470253CD-DE67-464D-8DE4-079F2F62F90F}"/>
                  </a:ext>
                </a:extLst>
              </p:cNvPr>
              <p:cNvGrpSpPr/>
              <p:nvPr/>
            </p:nvGrpSpPr>
            <p:grpSpPr>
              <a:xfrm>
                <a:off x="0" y="6352"/>
                <a:ext cx="513500" cy="895342"/>
                <a:chOff x="0" y="6352"/>
                <a:chExt cx="513500" cy="895342"/>
              </a:xfrm>
            </p:grpSpPr>
            <p:sp>
              <p:nvSpPr>
                <p:cNvPr id="57" name="Rectangle 56">
                  <a:extLst>
                    <a:ext uri="{FF2B5EF4-FFF2-40B4-BE49-F238E27FC236}">
                      <a16:creationId xmlns:a16="http://schemas.microsoft.com/office/drawing/2014/main" id="{09E30B00-508F-4498-9415-B8121A6F80DD}"/>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CA53EEEB-2EC6-430A-B794-8A0B16DD8246}"/>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ectangle 58">
                  <a:extLst>
                    <a:ext uri="{FF2B5EF4-FFF2-40B4-BE49-F238E27FC236}">
                      <a16:creationId xmlns:a16="http://schemas.microsoft.com/office/drawing/2014/main" id="{97C57212-73FA-4C60-A980-211CB563D949}"/>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Rectangle 59">
                  <a:extLst>
                    <a:ext uri="{FF2B5EF4-FFF2-40B4-BE49-F238E27FC236}">
                      <a16:creationId xmlns:a16="http://schemas.microsoft.com/office/drawing/2014/main" id="{D6A08705-84B8-4447-B969-AEC944203870}"/>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4B71E555-3C76-42A4-BC43-5BB4F35E7A0B}"/>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64924482-BBAC-4009-9B2C-69B9F008DA37}"/>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Google Shape;498;p7">
                <a:extLst>
                  <a:ext uri="{FF2B5EF4-FFF2-40B4-BE49-F238E27FC236}">
                    <a16:creationId xmlns:a16="http://schemas.microsoft.com/office/drawing/2014/main" id="{2C42FACD-9B54-4BA7-AAC2-3F54EAB5CFAA}"/>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7" name="TextBox 26">
              <a:extLst>
                <a:ext uri="{FF2B5EF4-FFF2-40B4-BE49-F238E27FC236}">
                  <a16:creationId xmlns:a16="http://schemas.microsoft.com/office/drawing/2014/main" id="{C36142AB-2D2D-C8B9-FD0C-124C9D931ED5}"/>
                </a:ext>
              </a:extLst>
            </p:cNvPr>
            <p:cNvSpPr txBox="1"/>
            <p:nvPr/>
          </p:nvSpPr>
          <p:spPr>
            <a:xfrm>
              <a:off x="674354" y="3292492"/>
              <a:ext cx="3242975"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the concept of </a:t>
              </a:r>
              <a:r>
                <a:rPr lang="en-AU" dirty="0">
                  <a:solidFill>
                    <a:schemeClr val="bg1"/>
                  </a:solidFill>
                  <a:latin typeface="Arial" panose="020B0604020202020204" pitchFamily="34" charset="0"/>
                  <a:cs typeface="Arial" panose="020B0604020202020204" pitchFamily="34" charset="0"/>
                </a:rPr>
                <a:t>S</a:t>
              </a:r>
              <a:r>
                <a:rPr lang="en-AU" sz="1800" b="0" i="0" dirty="0">
                  <a:solidFill>
                    <a:schemeClr val="bg1"/>
                  </a:solidFill>
                  <a:effectLst/>
                  <a:latin typeface="Arial" panose="020B0604020202020204" pitchFamily="34" charset="0"/>
                  <a:cs typeface="Arial" panose="020B0604020202020204" pitchFamily="34" charset="0"/>
                </a:rPr>
                <a:t>olarpunk and find some new ways of living in futuristic cities that is healthier and more sustainable.</a:t>
              </a:r>
              <a:endParaRPr lang="en-GB" strike="sngStrike"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ED54A9D2-CE72-3AB1-0792-59EC1227F7CE}"/>
                </a:ext>
              </a:extLst>
            </p:cNvPr>
            <p:cNvPicPr>
              <a:picLocks noChangeAspect="1"/>
            </p:cNvPicPr>
            <p:nvPr/>
          </p:nvPicPr>
          <p:blipFill>
            <a:blip r:embed="rId3"/>
            <a:stretch>
              <a:fillRect/>
            </a:stretch>
          </p:blipFill>
          <p:spPr>
            <a:xfrm>
              <a:off x="762001" y="4893765"/>
              <a:ext cx="2025235" cy="1193138"/>
            </a:xfrm>
            <a:prstGeom prst="rect">
              <a:avLst/>
            </a:prstGeom>
          </p:spPr>
        </p:pic>
        <p:sp>
          <p:nvSpPr>
            <p:cNvPr id="29" name="TextBox 28">
              <a:extLst>
                <a:ext uri="{FF2B5EF4-FFF2-40B4-BE49-F238E27FC236}">
                  <a16:creationId xmlns:a16="http://schemas.microsoft.com/office/drawing/2014/main" id="{FE4705F6-01F9-6C9E-0E3D-E461D92F8015}"/>
                </a:ext>
              </a:extLst>
            </p:cNvPr>
            <p:cNvSpPr txBox="1"/>
            <p:nvPr/>
          </p:nvSpPr>
          <p:spPr>
            <a:xfrm>
              <a:off x="2942969" y="4972878"/>
              <a:ext cx="951190" cy="1446550"/>
            </a:xfrm>
            <a:prstGeom prst="rect">
              <a:avLst/>
            </a:prstGeom>
            <a:noFill/>
          </p:spPr>
          <p:txBody>
            <a:bodyPr wrap="square">
              <a:spAutoFit/>
            </a:bodyPr>
            <a:lstStyle/>
            <a:p>
              <a:pPr algn="ctr"/>
              <a:r>
                <a:rPr lang="en-AU" sz="900" b="0" i="0" dirty="0">
                  <a:solidFill>
                    <a:schemeClr val="bg1"/>
                  </a:solidFill>
                  <a:effectLst/>
                  <a:latin typeface="Roboto" panose="02000000000000000000" pitchFamily="2" charset="0"/>
                </a:rPr>
                <a:t>2040 -	 Official Trailer</a:t>
              </a:r>
            </a:p>
            <a:p>
              <a:pPr algn="ctr"/>
              <a:endParaRPr lang="en-AU" sz="900" dirty="0">
                <a:solidFill>
                  <a:schemeClr val="bg1"/>
                </a:solidFill>
                <a:latin typeface="Roboto" panose="02000000000000000000" pitchFamily="2" charset="0"/>
              </a:endParaRPr>
            </a:p>
            <a:p>
              <a:pPr algn="ctr"/>
              <a:r>
                <a:rPr lang="en-AU" sz="900" b="0" i="0" dirty="0">
                  <a:solidFill>
                    <a:schemeClr val="bg1"/>
                  </a:solidFill>
                  <a:effectLst/>
                  <a:latin typeface="Roboto" panose="02000000000000000000" pitchFamily="2" charset="0"/>
                </a:rPr>
                <a:t>https://www.youtube.com/watch?v=p-rTQ443akE</a:t>
              </a:r>
            </a:p>
            <a:p>
              <a:pPr algn="l"/>
              <a:endParaRPr lang="en-AU" sz="1600" b="0" i="0" dirty="0">
                <a:effectLst/>
                <a:latin typeface="Roboto" panose="02000000000000000000" pitchFamily="2" charset="0"/>
              </a:endParaRPr>
            </a:p>
          </p:txBody>
        </p:sp>
      </p:grpSp>
    </p:spTree>
    <p:extLst>
      <p:ext uri="{BB962C8B-B14F-4D97-AF65-F5344CB8AC3E}">
        <p14:creationId xmlns:p14="http://schemas.microsoft.com/office/powerpoint/2010/main" val="90029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AE7B1E-8735-55A8-9787-3D763E720C3D}"/>
              </a:ext>
            </a:extLst>
          </p:cNvPr>
          <p:cNvGrpSpPr/>
          <p:nvPr/>
        </p:nvGrpSpPr>
        <p:grpSpPr>
          <a:xfrm>
            <a:off x="-2" y="1"/>
            <a:ext cx="12192001" cy="6359576"/>
            <a:chOff x="-2" y="1"/>
            <a:chExt cx="12192001" cy="6359576"/>
          </a:xfrm>
        </p:grpSpPr>
        <p:grpSp>
          <p:nvGrpSpPr>
            <p:cNvPr id="18" name="Group 17">
              <a:extLst>
                <a:ext uri="{FF2B5EF4-FFF2-40B4-BE49-F238E27FC236}">
                  <a16:creationId xmlns:a16="http://schemas.microsoft.com/office/drawing/2014/main" id="{B4A31F03-A991-4B6E-A661-046610186AB6}"/>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D8D4F0B6-D5A7-42E2-BE38-6A97B82D19A6}"/>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2F1F7476-0183-4B01-BDF5-3ECB417D8460}"/>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3C65269-8D76-4A37-8487-E098C7195191}"/>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45F480F-ABBC-439F-B644-529AC426BCCD}"/>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9A51339B-F225-4E22-A354-6EE23A1794A9}"/>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Technologies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0" name="Rectangle: Rounded Corners 39">
              <a:extLst>
                <a:ext uri="{FF2B5EF4-FFF2-40B4-BE49-F238E27FC236}">
                  <a16:creationId xmlns:a16="http://schemas.microsoft.com/office/drawing/2014/main" id="{5E4C4FC5-31B4-4B87-AE42-A3CA150E29AF}"/>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3" name="Group 52">
              <a:extLst>
                <a:ext uri="{FF2B5EF4-FFF2-40B4-BE49-F238E27FC236}">
                  <a16:creationId xmlns:a16="http://schemas.microsoft.com/office/drawing/2014/main" id="{59A371E3-F681-441E-BB52-01FF2C856743}"/>
                </a:ext>
              </a:extLst>
            </p:cNvPr>
            <p:cNvGrpSpPr/>
            <p:nvPr/>
          </p:nvGrpSpPr>
          <p:grpSpPr>
            <a:xfrm>
              <a:off x="-2" y="1"/>
              <a:ext cx="12192001" cy="901693"/>
              <a:chOff x="-2" y="1"/>
              <a:chExt cx="12192001" cy="901693"/>
            </a:xfrm>
          </p:grpSpPr>
          <p:sp>
            <p:nvSpPr>
              <p:cNvPr id="54" name="Rectangle 53">
                <a:extLst>
                  <a:ext uri="{FF2B5EF4-FFF2-40B4-BE49-F238E27FC236}">
                    <a16:creationId xmlns:a16="http://schemas.microsoft.com/office/drawing/2014/main" id="{84B140F5-901C-4EDE-8085-9B6CBD4DD3C0}"/>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5" name="Group 54">
                <a:extLst>
                  <a:ext uri="{FF2B5EF4-FFF2-40B4-BE49-F238E27FC236}">
                    <a16:creationId xmlns:a16="http://schemas.microsoft.com/office/drawing/2014/main" id="{FF8B8EA1-89DF-477C-9AF6-0A815A99EC19}"/>
                  </a:ext>
                </a:extLst>
              </p:cNvPr>
              <p:cNvGrpSpPr/>
              <p:nvPr/>
            </p:nvGrpSpPr>
            <p:grpSpPr>
              <a:xfrm>
                <a:off x="0" y="6352"/>
                <a:ext cx="513500" cy="895342"/>
                <a:chOff x="0" y="6352"/>
                <a:chExt cx="513500" cy="895342"/>
              </a:xfrm>
            </p:grpSpPr>
            <p:sp>
              <p:nvSpPr>
                <p:cNvPr id="57" name="Rectangle 56">
                  <a:extLst>
                    <a:ext uri="{FF2B5EF4-FFF2-40B4-BE49-F238E27FC236}">
                      <a16:creationId xmlns:a16="http://schemas.microsoft.com/office/drawing/2014/main" id="{33CA0E7C-6699-45FC-B0A2-8981E33D8270}"/>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B453408-4D17-4931-A4A1-6D20C8FD6F3F}"/>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ectangle 58">
                  <a:extLst>
                    <a:ext uri="{FF2B5EF4-FFF2-40B4-BE49-F238E27FC236}">
                      <a16:creationId xmlns:a16="http://schemas.microsoft.com/office/drawing/2014/main" id="{DD9F992B-85EC-401B-AEAB-07F5CDAC657E}"/>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Rectangle 59">
                  <a:extLst>
                    <a:ext uri="{FF2B5EF4-FFF2-40B4-BE49-F238E27FC236}">
                      <a16:creationId xmlns:a16="http://schemas.microsoft.com/office/drawing/2014/main" id="{08923108-60B5-4AA0-AD3D-ADB03F55E807}"/>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767A672A-8ACD-4569-A177-A8D5FD330C26}"/>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B5A30506-1BF9-40CD-A192-32549C5A9D25}"/>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Google Shape;498;p7">
                <a:extLst>
                  <a:ext uri="{FF2B5EF4-FFF2-40B4-BE49-F238E27FC236}">
                    <a16:creationId xmlns:a16="http://schemas.microsoft.com/office/drawing/2014/main" id="{7A22062E-B28A-45D2-B29A-0E92CAE9CF12}"/>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3" name="TextBox 22">
              <a:extLst>
                <a:ext uri="{FF2B5EF4-FFF2-40B4-BE49-F238E27FC236}">
                  <a16:creationId xmlns:a16="http://schemas.microsoft.com/office/drawing/2014/main" id="{1E329B75-64E4-F5C1-2EF9-62A24C1A6205}"/>
                </a:ext>
              </a:extLst>
            </p:cNvPr>
            <p:cNvSpPr txBox="1"/>
            <p:nvPr/>
          </p:nvSpPr>
          <p:spPr>
            <a:xfrm>
              <a:off x="639517" y="3246613"/>
              <a:ext cx="3269953" cy="784830"/>
            </a:xfrm>
            <a:prstGeom prst="rect">
              <a:avLst/>
            </a:prstGeom>
            <a:noFill/>
          </p:spPr>
          <p:txBody>
            <a:bodyPr wrap="square">
              <a:spAutoFit/>
            </a:bodyPr>
            <a:lstStyle/>
            <a:p>
              <a:pPr marL="0" marR="0" lvl="0" indent="0" algn="l" rtl="0">
                <a:spcBef>
                  <a:spcPts val="0"/>
                </a:spcBef>
                <a:spcAft>
                  <a:spcPts val="0"/>
                </a:spcAft>
                <a:buNone/>
              </a:pPr>
              <a:r>
                <a:rPr lang="en-AU" sz="1500" b="0" i="0" dirty="0">
                  <a:solidFill>
                    <a:schemeClr val="bg1"/>
                  </a:solidFill>
                  <a:effectLst/>
                  <a:latin typeface="Arial" panose="020B0604020202020204" pitchFamily="34" charset="0"/>
                  <a:cs typeface="Arial" panose="020B0604020202020204" pitchFamily="34" charset="0"/>
                </a:rPr>
                <a:t>Consider how innovative technologies could be used to improve health and wellbeing.</a:t>
              </a:r>
              <a:endParaRPr lang="en-GB" sz="1500" strike="sngStrike" dirty="0">
                <a:solidFill>
                  <a:schemeClr val="bg1"/>
                </a:solidFill>
                <a:latin typeface="Arial" panose="020B0604020202020204" pitchFamily="34" charset="0"/>
                <a:cs typeface="Arial" panose="020B0604020202020204" pitchFamily="34" charset="0"/>
              </a:endParaRPr>
            </a:p>
          </p:txBody>
        </p:sp>
        <p:pic>
          <p:nvPicPr>
            <p:cNvPr id="28" name="Picture 2" descr="Best VR Workout Apps And Games For Oculus Quest">
              <a:extLst>
                <a:ext uri="{FF2B5EF4-FFF2-40B4-BE49-F238E27FC236}">
                  <a16:creationId xmlns:a16="http://schemas.microsoft.com/office/drawing/2014/main" id="{1E252673-63F4-56C8-43DF-2744CAF17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40" y="1582143"/>
              <a:ext cx="3224230" cy="1591773"/>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449;p2">
              <a:extLst>
                <a:ext uri="{FF2B5EF4-FFF2-40B4-BE49-F238E27FC236}">
                  <a16:creationId xmlns:a16="http://schemas.microsoft.com/office/drawing/2014/main" id="{A86F7CD2-68A6-BEC9-4B16-3D7F0C716EB2}"/>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27" name="Rectangle: Rounded Corners 26">
              <a:extLst>
                <a:ext uri="{FF2B5EF4-FFF2-40B4-BE49-F238E27FC236}">
                  <a16:creationId xmlns:a16="http://schemas.microsoft.com/office/drawing/2014/main" id="{0500D3B7-E076-9F28-7DA4-F7E94BD9F48F}"/>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6A61BBA5-DAF0-872B-6B52-239ADCF96B2E}"/>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2" name="Picture 31">
              <a:hlinkClick r:id="rId4"/>
              <a:extLst>
                <a:ext uri="{FF2B5EF4-FFF2-40B4-BE49-F238E27FC236}">
                  <a16:creationId xmlns:a16="http://schemas.microsoft.com/office/drawing/2014/main" id="{84AC8BA2-BD5D-402F-074D-7A81BD5ED119}"/>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168669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200B2F-594A-BE68-D31C-0B4C9816454D}"/>
              </a:ext>
            </a:extLst>
          </p:cNvPr>
          <p:cNvGrpSpPr/>
          <p:nvPr/>
        </p:nvGrpSpPr>
        <p:grpSpPr>
          <a:xfrm>
            <a:off x="-2" y="1"/>
            <a:ext cx="12192001" cy="6359576"/>
            <a:chOff x="-2" y="1"/>
            <a:chExt cx="12192001" cy="6359576"/>
          </a:xfrm>
        </p:grpSpPr>
        <p:grpSp>
          <p:nvGrpSpPr>
            <p:cNvPr id="18" name="Group 17">
              <a:extLst>
                <a:ext uri="{FF2B5EF4-FFF2-40B4-BE49-F238E27FC236}">
                  <a16:creationId xmlns:a16="http://schemas.microsoft.com/office/drawing/2014/main" id="{5EE4043D-970A-406D-B216-524A29A99FF3}"/>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E23A3286-23CE-413D-882C-FC4AFF4F2892}"/>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6811B363-81E5-43BF-AC33-911FF6BA7957}"/>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E16051B-EA2B-4A93-8EF0-572C4B7EE972}"/>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3921F24-9EA8-42BB-8B63-4847717C284C}"/>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3795D224-92BA-437C-B30A-65AC9B293C7E}"/>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Structures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2" name="Rectangle: Rounded Corners 41">
              <a:extLst>
                <a:ext uri="{FF2B5EF4-FFF2-40B4-BE49-F238E27FC236}">
                  <a16:creationId xmlns:a16="http://schemas.microsoft.com/office/drawing/2014/main" id="{820FF6E9-B15D-49C7-B24B-F006A26A1313}"/>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4" name="Group 53">
              <a:extLst>
                <a:ext uri="{FF2B5EF4-FFF2-40B4-BE49-F238E27FC236}">
                  <a16:creationId xmlns:a16="http://schemas.microsoft.com/office/drawing/2014/main" id="{F7703AB4-EDD4-4A66-BD63-519127C9004E}"/>
                </a:ext>
              </a:extLst>
            </p:cNvPr>
            <p:cNvGrpSpPr/>
            <p:nvPr/>
          </p:nvGrpSpPr>
          <p:grpSpPr>
            <a:xfrm>
              <a:off x="-2" y="1"/>
              <a:ext cx="12192001" cy="901693"/>
              <a:chOff x="-2" y="1"/>
              <a:chExt cx="12192001" cy="901693"/>
            </a:xfrm>
          </p:grpSpPr>
          <p:sp>
            <p:nvSpPr>
              <p:cNvPr id="55" name="Rectangle 54">
                <a:extLst>
                  <a:ext uri="{FF2B5EF4-FFF2-40B4-BE49-F238E27FC236}">
                    <a16:creationId xmlns:a16="http://schemas.microsoft.com/office/drawing/2014/main" id="{06629E07-F344-414F-AC01-B69E47CBC9A0}"/>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6" name="Group 55">
                <a:extLst>
                  <a:ext uri="{FF2B5EF4-FFF2-40B4-BE49-F238E27FC236}">
                    <a16:creationId xmlns:a16="http://schemas.microsoft.com/office/drawing/2014/main" id="{687CDFCD-F7FA-4F26-B92E-1E73BAF72D42}"/>
                  </a:ext>
                </a:extLst>
              </p:cNvPr>
              <p:cNvGrpSpPr/>
              <p:nvPr/>
            </p:nvGrpSpPr>
            <p:grpSpPr>
              <a:xfrm>
                <a:off x="0" y="6352"/>
                <a:ext cx="513500" cy="895342"/>
                <a:chOff x="0" y="6352"/>
                <a:chExt cx="513500" cy="895342"/>
              </a:xfrm>
            </p:grpSpPr>
            <p:sp>
              <p:nvSpPr>
                <p:cNvPr id="58" name="Rectangle 57">
                  <a:extLst>
                    <a:ext uri="{FF2B5EF4-FFF2-40B4-BE49-F238E27FC236}">
                      <a16:creationId xmlns:a16="http://schemas.microsoft.com/office/drawing/2014/main" id="{470DB765-ED36-4316-B302-144CE2CA36D3}"/>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F4FF5A47-78D0-4606-AEA5-D74AE6CB1112}"/>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Rectangle 59">
                  <a:extLst>
                    <a:ext uri="{FF2B5EF4-FFF2-40B4-BE49-F238E27FC236}">
                      <a16:creationId xmlns:a16="http://schemas.microsoft.com/office/drawing/2014/main" id="{21E86D89-5CC1-4DDB-B6A6-032521682E7C}"/>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Rectangle 60">
                  <a:extLst>
                    <a:ext uri="{FF2B5EF4-FFF2-40B4-BE49-F238E27FC236}">
                      <a16:creationId xmlns:a16="http://schemas.microsoft.com/office/drawing/2014/main" id="{BE4D0BC2-3E75-4CD5-94DB-97B8DE2ED43E}"/>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79FE4012-EBF1-450D-9BCE-869963B57A0A}"/>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56BBBA3F-4CA3-4D77-A6F9-89F83D4CD115}"/>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7" name="Google Shape;498;p7">
                <a:extLst>
                  <a:ext uri="{FF2B5EF4-FFF2-40B4-BE49-F238E27FC236}">
                    <a16:creationId xmlns:a16="http://schemas.microsoft.com/office/drawing/2014/main" id="{0CEC9B56-1A62-47C4-93B5-84F7113CF9F7}"/>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3" name="TextBox 22">
              <a:extLst>
                <a:ext uri="{FF2B5EF4-FFF2-40B4-BE49-F238E27FC236}">
                  <a16:creationId xmlns:a16="http://schemas.microsoft.com/office/drawing/2014/main" id="{6483E7FB-353B-FB01-F05A-7646FD6FDC28}"/>
                </a:ext>
              </a:extLst>
            </p:cNvPr>
            <p:cNvSpPr txBox="1"/>
            <p:nvPr/>
          </p:nvSpPr>
          <p:spPr>
            <a:xfrm>
              <a:off x="639517" y="3246613"/>
              <a:ext cx="3290226" cy="830997"/>
            </a:xfrm>
            <a:prstGeom prst="rect">
              <a:avLst/>
            </a:prstGeom>
            <a:noFill/>
          </p:spPr>
          <p:txBody>
            <a:bodyPr wrap="square">
              <a:spAutoFit/>
            </a:bodyPr>
            <a:lstStyle/>
            <a:p>
              <a:pPr marL="0" marR="0" lvl="0" indent="0" algn="l" rtl="0">
                <a:spcBef>
                  <a:spcPts val="0"/>
                </a:spcBef>
                <a:spcAft>
                  <a:spcPts val="0"/>
                </a:spcAft>
                <a:buNone/>
              </a:pPr>
              <a:r>
                <a:rPr lang="en-AU" sz="1600" b="0" i="0" dirty="0">
                  <a:solidFill>
                    <a:schemeClr val="bg1"/>
                  </a:solidFill>
                  <a:effectLst/>
                  <a:latin typeface="Arial" panose="020B0604020202020204" pitchFamily="34" charset="0"/>
                  <a:cs typeface="Arial" panose="020B0604020202020204" pitchFamily="34" charset="0"/>
                </a:rPr>
                <a:t>Generate new ideas for structures that could support new ways of improving health and wellbeing</a:t>
              </a:r>
              <a:endParaRPr lang="en-GB" sz="1600" strike="sngStrike" dirty="0">
                <a:solidFill>
                  <a:schemeClr val="bg1"/>
                </a:solidFill>
                <a:latin typeface="Arial" panose="020B0604020202020204" pitchFamily="34" charset="0"/>
                <a:cs typeface="Arial" panose="020B0604020202020204" pitchFamily="34" charset="0"/>
              </a:endParaRPr>
            </a:p>
          </p:txBody>
        </p:sp>
        <p:pic>
          <p:nvPicPr>
            <p:cNvPr id="28" name="Picture 4" descr="Stop Comparing Salesforce Park to the High Line | by Matthew Okazaki | The  Bold Italic">
              <a:extLst>
                <a:ext uri="{FF2B5EF4-FFF2-40B4-BE49-F238E27FC236}">
                  <a16:creationId xmlns:a16="http://schemas.microsoft.com/office/drawing/2014/main" id="{3215F7CD-2E22-797C-2BF7-8E3FB4D0BC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60"/>
            <a:stretch/>
          </p:blipFill>
          <p:spPr bwMode="auto">
            <a:xfrm>
              <a:off x="689532" y="1588105"/>
              <a:ext cx="3219938" cy="1587446"/>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449;p2">
              <a:extLst>
                <a:ext uri="{FF2B5EF4-FFF2-40B4-BE49-F238E27FC236}">
                  <a16:creationId xmlns:a16="http://schemas.microsoft.com/office/drawing/2014/main" id="{5E7CE993-57EC-99D7-11BD-EE3E5E85627F}"/>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27" name="Rectangle: Rounded Corners 26">
              <a:extLst>
                <a:ext uri="{FF2B5EF4-FFF2-40B4-BE49-F238E27FC236}">
                  <a16:creationId xmlns:a16="http://schemas.microsoft.com/office/drawing/2014/main" id="{25A26BFA-453A-170C-BD6C-348810FEA169}"/>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69BBA070-0F38-95E5-170A-9B224257D0EC}"/>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2" name="Picture 31">
              <a:hlinkClick r:id="rId4"/>
              <a:extLst>
                <a:ext uri="{FF2B5EF4-FFF2-40B4-BE49-F238E27FC236}">
                  <a16:creationId xmlns:a16="http://schemas.microsoft.com/office/drawing/2014/main" id="{11B516F2-2051-F293-6DDA-DB3BD0D69250}"/>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129948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086002-6C25-DD2B-C27C-ABDF8EE03969}"/>
              </a:ext>
            </a:extLst>
          </p:cNvPr>
          <p:cNvGrpSpPr/>
          <p:nvPr/>
        </p:nvGrpSpPr>
        <p:grpSpPr>
          <a:xfrm>
            <a:off x="-2" y="1"/>
            <a:ext cx="12192001" cy="6359576"/>
            <a:chOff x="-2" y="1"/>
            <a:chExt cx="12192001" cy="6359576"/>
          </a:xfrm>
        </p:grpSpPr>
        <p:grpSp>
          <p:nvGrpSpPr>
            <p:cNvPr id="4" name="Group 3">
              <a:extLst>
                <a:ext uri="{FF2B5EF4-FFF2-40B4-BE49-F238E27FC236}">
                  <a16:creationId xmlns:a16="http://schemas.microsoft.com/office/drawing/2014/main" id="{CA5088C3-39C1-485C-99BC-2239DA72A12E}"/>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F5C53CD1-1D10-4F02-ADFA-2C0A4BF13D7C}"/>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Google Shape;449;p2">
              <a:extLst>
                <a:ext uri="{FF2B5EF4-FFF2-40B4-BE49-F238E27FC236}">
                  <a16:creationId xmlns:a16="http://schemas.microsoft.com/office/drawing/2014/main" id="{C7AD0EBA-4E03-479D-ABCE-581A93B92E44}"/>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Nature</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0" name="Rectangle: Rounded Corners 39">
              <a:extLst>
                <a:ext uri="{FF2B5EF4-FFF2-40B4-BE49-F238E27FC236}">
                  <a16:creationId xmlns:a16="http://schemas.microsoft.com/office/drawing/2014/main" id="{7756BDF0-D23A-4B7D-96B8-21AEB47E4CA8}"/>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2" name="Group 51">
              <a:extLst>
                <a:ext uri="{FF2B5EF4-FFF2-40B4-BE49-F238E27FC236}">
                  <a16:creationId xmlns:a16="http://schemas.microsoft.com/office/drawing/2014/main" id="{689717CE-8D8D-4356-8A34-17DC41A61744}"/>
                </a:ext>
              </a:extLst>
            </p:cNvPr>
            <p:cNvGrpSpPr/>
            <p:nvPr/>
          </p:nvGrpSpPr>
          <p:grpSpPr>
            <a:xfrm>
              <a:off x="-2" y="1"/>
              <a:ext cx="12192001" cy="901693"/>
              <a:chOff x="-2" y="1"/>
              <a:chExt cx="12192001" cy="901693"/>
            </a:xfrm>
          </p:grpSpPr>
          <p:sp>
            <p:nvSpPr>
              <p:cNvPr id="53" name="Rectangle 52">
                <a:extLst>
                  <a:ext uri="{FF2B5EF4-FFF2-40B4-BE49-F238E27FC236}">
                    <a16:creationId xmlns:a16="http://schemas.microsoft.com/office/drawing/2014/main" id="{5B1830EE-59E4-443D-960A-9BFC32523FDF}"/>
                  </a:ext>
                </a:extLst>
              </p:cNvPr>
              <p:cNvSpPr/>
              <p:nvPr/>
            </p:nvSpPr>
            <p:spPr>
              <a:xfrm>
                <a:off x="-2" y="1"/>
                <a:ext cx="12192001" cy="543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4" name="Group 53">
                <a:extLst>
                  <a:ext uri="{FF2B5EF4-FFF2-40B4-BE49-F238E27FC236}">
                    <a16:creationId xmlns:a16="http://schemas.microsoft.com/office/drawing/2014/main" id="{F0F01172-06B0-4579-A782-69EDD68A4102}"/>
                  </a:ext>
                </a:extLst>
              </p:cNvPr>
              <p:cNvGrpSpPr/>
              <p:nvPr/>
            </p:nvGrpSpPr>
            <p:grpSpPr>
              <a:xfrm>
                <a:off x="0" y="6352"/>
                <a:ext cx="513500" cy="895342"/>
                <a:chOff x="0" y="6352"/>
                <a:chExt cx="513500" cy="895342"/>
              </a:xfrm>
            </p:grpSpPr>
            <p:sp>
              <p:nvSpPr>
                <p:cNvPr id="56" name="Rectangle 55">
                  <a:extLst>
                    <a:ext uri="{FF2B5EF4-FFF2-40B4-BE49-F238E27FC236}">
                      <a16:creationId xmlns:a16="http://schemas.microsoft.com/office/drawing/2014/main" id="{6F486568-E106-4706-AE5F-A1AD0CC143F0}"/>
                    </a:ext>
                  </a:extLst>
                </p:cNvPr>
                <p:cNvSpPr/>
                <p:nvPr/>
              </p:nvSpPr>
              <p:spPr>
                <a:xfrm>
                  <a:off x="344153" y="365705"/>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8BF250F6-0AFE-4C28-B66A-FC445C3FB999}"/>
                    </a:ext>
                  </a:extLst>
                </p:cNvPr>
                <p:cNvSpPr/>
                <p:nvPr/>
              </p:nvSpPr>
              <p:spPr>
                <a:xfrm>
                  <a:off x="170333" y="185649"/>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Rectangle 57">
                  <a:extLst>
                    <a:ext uri="{FF2B5EF4-FFF2-40B4-BE49-F238E27FC236}">
                      <a16:creationId xmlns:a16="http://schemas.microsoft.com/office/drawing/2014/main" id="{7FB507D0-1C07-4011-B819-4047EFF4658E}"/>
                    </a:ext>
                  </a:extLst>
                </p:cNvPr>
                <p:cNvSpPr/>
                <p:nvPr/>
              </p:nvSpPr>
              <p:spPr>
                <a:xfrm>
                  <a:off x="1" y="6352"/>
                  <a:ext cx="169347" cy="178172"/>
                </a:xfrm>
                <a:prstGeom prst="rect">
                  <a:avLst/>
                </a:prstGeom>
                <a:solidFill>
                  <a:srgbClr val="FF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ectangle 58">
                  <a:extLst>
                    <a:ext uri="{FF2B5EF4-FFF2-40B4-BE49-F238E27FC236}">
                      <a16:creationId xmlns:a16="http://schemas.microsoft.com/office/drawing/2014/main" id="{45ED3168-E07B-4D84-AEDB-2CFF734A50B6}"/>
                    </a:ext>
                  </a:extLst>
                </p:cNvPr>
                <p:cNvSpPr/>
                <p:nvPr/>
              </p:nvSpPr>
              <p:spPr>
                <a:xfrm>
                  <a:off x="0" y="364938"/>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5ECD5FD8-44A4-4D18-8403-A862142532F6}"/>
                    </a:ext>
                  </a:extLst>
                </p:cNvPr>
                <p:cNvSpPr/>
                <p:nvPr/>
              </p:nvSpPr>
              <p:spPr>
                <a:xfrm>
                  <a:off x="174810" y="544232"/>
                  <a:ext cx="169347" cy="178172"/>
                </a:xfrm>
                <a:prstGeom prst="rect">
                  <a:avLst/>
                </a:pr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93C4BB3C-9818-412C-B074-2EA772FA2C4B}"/>
                    </a:ext>
                  </a:extLst>
                </p:cNvPr>
                <p:cNvSpPr/>
                <p:nvPr/>
              </p:nvSpPr>
              <p:spPr>
                <a:xfrm>
                  <a:off x="4485" y="723522"/>
                  <a:ext cx="169347" cy="178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5" name="Google Shape;498;p7">
                <a:extLst>
                  <a:ext uri="{FF2B5EF4-FFF2-40B4-BE49-F238E27FC236}">
                    <a16:creationId xmlns:a16="http://schemas.microsoft.com/office/drawing/2014/main" id="{11328C9A-0908-4638-8406-CD3906E29B3E}"/>
                  </a:ext>
                </a:extLst>
              </p:cNvPr>
              <p:cNvSpPr txBox="1">
                <a:spLocks/>
              </p:cNvSpPr>
              <p:nvPr/>
            </p:nvSpPr>
            <p:spPr>
              <a:xfrm>
                <a:off x="685240" y="112494"/>
                <a:ext cx="6738817"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HEALTHY MELBOURNE</a:t>
                </a:r>
              </a:p>
            </p:txBody>
          </p:sp>
        </p:grpSp>
        <p:sp>
          <p:nvSpPr>
            <p:cNvPr id="22" name="TextBox 21">
              <a:extLst>
                <a:ext uri="{FF2B5EF4-FFF2-40B4-BE49-F238E27FC236}">
                  <a16:creationId xmlns:a16="http://schemas.microsoft.com/office/drawing/2014/main" id="{83D816BF-C65C-F451-2E63-036661D68E11}"/>
                </a:ext>
              </a:extLst>
            </p:cNvPr>
            <p:cNvSpPr txBox="1"/>
            <p:nvPr/>
          </p:nvSpPr>
          <p:spPr>
            <a:xfrm>
              <a:off x="639517" y="3246613"/>
              <a:ext cx="3290226" cy="830997"/>
            </a:xfrm>
            <a:prstGeom prst="rect">
              <a:avLst/>
            </a:prstGeom>
            <a:noFill/>
          </p:spPr>
          <p:txBody>
            <a:bodyPr wrap="square">
              <a:spAutoFit/>
            </a:bodyPr>
            <a:lstStyle/>
            <a:p>
              <a:pPr marL="0" marR="0" lvl="0" indent="0" algn="l" rtl="0">
                <a:spcBef>
                  <a:spcPts val="0"/>
                </a:spcBef>
                <a:spcAft>
                  <a:spcPts val="0"/>
                </a:spcAft>
                <a:buNone/>
              </a:pPr>
              <a:r>
                <a:rPr lang="en-AU" sz="1600" b="0" i="0" dirty="0">
                  <a:solidFill>
                    <a:schemeClr val="bg1"/>
                  </a:solidFill>
                  <a:effectLst/>
                  <a:latin typeface="Arial" panose="020B0604020202020204" pitchFamily="34" charset="0"/>
                  <a:cs typeface="Arial" panose="020B0604020202020204" pitchFamily="34" charset="0"/>
                </a:rPr>
                <a:t>Consider how health and wellbeing is focused on in other contexts.</a:t>
              </a:r>
              <a:endParaRPr lang="en-GB" sz="1600" strike="sngStrike" dirty="0">
                <a:solidFill>
                  <a:schemeClr val="bg1"/>
                </a:solidFill>
                <a:latin typeface="Arial" panose="020B0604020202020204" pitchFamily="34" charset="0"/>
                <a:cs typeface="Arial" panose="020B0604020202020204" pitchFamily="34" charset="0"/>
              </a:endParaRPr>
            </a:p>
          </p:txBody>
        </p:sp>
        <p:pic>
          <p:nvPicPr>
            <p:cNvPr id="28" name="Picture 2" descr="My Beach Resort | Luxury 5-Star Hotel in Cape Panwa">
              <a:extLst>
                <a:ext uri="{FF2B5EF4-FFF2-40B4-BE49-F238E27FC236}">
                  <a16:creationId xmlns:a16="http://schemas.microsoft.com/office/drawing/2014/main" id="{AA7DE368-789F-7581-6717-EC132C35A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82" b="10331"/>
            <a:stretch/>
          </p:blipFill>
          <p:spPr bwMode="auto">
            <a:xfrm>
              <a:off x="675994" y="1522163"/>
              <a:ext cx="3233475" cy="1651753"/>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449;p2">
              <a:extLst>
                <a:ext uri="{FF2B5EF4-FFF2-40B4-BE49-F238E27FC236}">
                  <a16:creationId xmlns:a16="http://schemas.microsoft.com/office/drawing/2014/main" id="{9617F988-2F65-4F56-E77C-9DA7B7EA23B0}"/>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26" name="Rectangle: Rounded Corners 25">
              <a:extLst>
                <a:ext uri="{FF2B5EF4-FFF2-40B4-BE49-F238E27FC236}">
                  <a16:creationId xmlns:a16="http://schemas.microsoft.com/office/drawing/2014/main" id="{DA79C919-B546-81FE-A0FB-42BC227AF37C}"/>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CA59D694-C4B8-1F26-FD85-B1FBC2FA78A4}"/>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1" name="Picture 30">
              <a:hlinkClick r:id="rId4"/>
              <a:extLst>
                <a:ext uri="{FF2B5EF4-FFF2-40B4-BE49-F238E27FC236}">
                  <a16:creationId xmlns:a16="http://schemas.microsoft.com/office/drawing/2014/main" id="{52DB69F5-6DFF-8872-1A94-25E34F7207B7}"/>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3718062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965</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Arial Black</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Murphy</dc:creator>
  <cp:lastModifiedBy>Peter Murphy</cp:lastModifiedBy>
  <cp:revision>5</cp:revision>
  <dcterms:created xsi:type="dcterms:W3CDTF">2022-04-29T05:22:09Z</dcterms:created>
  <dcterms:modified xsi:type="dcterms:W3CDTF">2022-08-30T02:46:30Z</dcterms:modified>
</cp:coreProperties>
</file>